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Roboto Medium"/>
      <p:regular r:id="rId75"/>
      <p:bold r:id="rId76"/>
      <p:italic r:id="rId77"/>
      <p:boldItalic r:id="rId78"/>
    </p:embeddedFont>
    <p:embeddedFont>
      <p:font typeface="Amatic SC"/>
      <p:regular r:id="rId79"/>
      <p:bold r:id="rId80"/>
    </p:embeddedFont>
    <p:embeddedFont>
      <p:font typeface="Bebas Neue"/>
      <p:regular r:id="rId81"/>
    </p:embeddedFont>
    <p:embeddedFont>
      <p:font typeface="Lexend Medium"/>
      <p:regular r:id="rId82"/>
      <p:bold r:id="rId83"/>
    </p:embeddedFont>
    <p:embeddedFont>
      <p:font typeface="Koulen"/>
      <p:regular r:id="rId84"/>
    </p:embeddedFont>
    <p:embeddedFont>
      <p:font typeface="Lexend"/>
      <p:regular r:id="rId85"/>
      <p:bold r:id="rId86"/>
    </p:embeddedFont>
    <p:embeddedFont>
      <p:font typeface="Crimson Text"/>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161F59-4D92-4234-8CDC-4ACD23614C9F}">
  <a:tblStyle styleId="{41161F59-4D92-4234-8CDC-4ACD23614C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Koulen-regular.fntdata"/><Relationship Id="rId83" Type="http://schemas.openxmlformats.org/officeDocument/2006/relationships/font" Target="fonts/LexendMedium-bold.fntdata"/><Relationship Id="rId42" Type="http://schemas.openxmlformats.org/officeDocument/2006/relationships/slide" Target="slides/slide37.xml"/><Relationship Id="rId86" Type="http://schemas.openxmlformats.org/officeDocument/2006/relationships/font" Target="fonts/Lexend-bold.fntdata"/><Relationship Id="rId41" Type="http://schemas.openxmlformats.org/officeDocument/2006/relationships/slide" Target="slides/slide36.xml"/><Relationship Id="rId85" Type="http://schemas.openxmlformats.org/officeDocument/2006/relationships/font" Target="fonts/Lexend-regular.fntdata"/><Relationship Id="rId44" Type="http://schemas.openxmlformats.org/officeDocument/2006/relationships/slide" Target="slides/slide39.xml"/><Relationship Id="rId88" Type="http://schemas.openxmlformats.org/officeDocument/2006/relationships/font" Target="fonts/CrimsonText-bold.fntdata"/><Relationship Id="rId43" Type="http://schemas.openxmlformats.org/officeDocument/2006/relationships/slide" Target="slides/slide38.xml"/><Relationship Id="rId87" Type="http://schemas.openxmlformats.org/officeDocument/2006/relationships/font" Target="fonts/CrimsonText-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CrimsonText-italic.fntdata"/><Relationship Id="rId80" Type="http://schemas.openxmlformats.org/officeDocument/2006/relationships/font" Target="fonts/AmaticSC-bold.fntdata"/><Relationship Id="rId82" Type="http://schemas.openxmlformats.org/officeDocument/2006/relationships/font" Target="fonts/LexendMedium-regular.fntdata"/><Relationship Id="rId81"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Medium-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Medium-italic.fntdata"/><Relationship Id="rId32" Type="http://schemas.openxmlformats.org/officeDocument/2006/relationships/slide" Target="slides/slide27.xml"/><Relationship Id="rId76" Type="http://schemas.openxmlformats.org/officeDocument/2006/relationships/font" Target="fonts/RobotoMedium-bold.fntdata"/><Relationship Id="rId35" Type="http://schemas.openxmlformats.org/officeDocument/2006/relationships/slide" Target="slides/slide30.xml"/><Relationship Id="rId79" Type="http://schemas.openxmlformats.org/officeDocument/2006/relationships/font" Target="fonts/AmaticSC-regular.fntdata"/><Relationship Id="rId34" Type="http://schemas.openxmlformats.org/officeDocument/2006/relationships/slide" Target="slides/slide29.xml"/><Relationship Id="rId78" Type="http://schemas.openxmlformats.org/officeDocument/2006/relationships/font" Target="fonts/RobotoMedium-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CrimsonText-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d6a09c8c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d6a09c8c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e506e07a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e506e07a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e506e07a1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e506e07a1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11c251ed84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11c251ed84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11c251ed84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11c251ed84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11c251ed84_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11c251ed84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11c251ed84_4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11c251ed84_4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11c251ed84_4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11c251ed84_4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1c251ed84_4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11c251ed84_4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e59f1018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e59f1018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e59f10185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e59f10185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03bd6ff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03bd6ff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e59f10185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e59f10185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e506e07a1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e506e07a1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d6a3cd83e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d6a3cd83e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d6a3cd83e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d6a3cd83e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d6a3cd83e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d6a3cd83e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d6a3cd83ef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d6a3cd83ef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d6a3cd83ef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d6a3cd83ef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03bd6ff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03bd6ff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d6a3cd83e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d6a3cd83e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d6a3cd83e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d6a3cd83e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1c251ed84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11c251ed84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03bd6ff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003bd6ff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d6a3cd83e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d6a3cd83e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d6a3cd83ef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d6a3cd83ef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d6a3cd83ef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d6a3cd83ef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d6a3cd83ef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d6a3cd83ef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d6a3cd83ef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d6a3cd83ef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d8a47a891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d8a47a89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d6a3cd83ef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d6a3cd83ef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d6a3cd83ef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d6a3cd83ef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1d8a47a891c_0_17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1d8a47a891c_0_17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d6a3cd83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d6a3cd83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1d6a3cd83ef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1d6a3cd83ef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d8a47a8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1d8a47a8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1d8a47a89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1d8a47a89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1d8a47a891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1d8a47a891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d8a47a891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d8a47a891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d8a47a89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d8a47a89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d8a47a891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d8a47a891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d8a47a89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1d8a47a89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1d8a47a891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1d8a47a891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d8a47a8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d8a47a8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1c251ed84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1c251ed84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1d8a47a891c_0_17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1d8a47a891c_0_17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1d8a47a891c_0_8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1d8a47a891c_0_8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d8a47a891c_0_8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1d8a47a891c_0_8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d8a47a891c_0_8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1d8a47a891c_0_8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1d8a47a891c_0_8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1d8a47a891c_0_8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d8a47a891c_0_8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d8a47a891c_0_8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d8a47a891c_0_9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d8a47a891c_0_9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4" name="Shape 4714"/>
        <p:cNvGrpSpPr/>
        <p:nvPr/>
      </p:nvGrpSpPr>
      <p:grpSpPr>
        <a:xfrm>
          <a:off x="0" y="0"/>
          <a:ext cx="0" cy="0"/>
          <a:chOff x="0" y="0"/>
          <a:chExt cx="0" cy="0"/>
        </a:xfrm>
      </p:grpSpPr>
      <p:sp>
        <p:nvSpPr>
          <p:cNvPr id="4715" name="Google Shape;4715;g1d8a47a891c_0_1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6" name="Google Shape;4716;g1d8a47a891c_0_1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g1d8a47a891c_0_1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5" name="Google Shape;5135;g1d8a47a891c_0_1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g1d8a47a891c_0_1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5" name="Google Shape;5305;g1d8a47a891c_0_1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d6a3cd83e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d6a3cd83e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8" name="Shape 5708"/>
        <p:cNvGrpSpPr/>
        <p:nvPr/>
      </p:nvGrpSpPr>
      <p:grpSpPr>
        <a:xfrm>
          <a:off x="0" y="0"/>
          <a:ext cx="0" cy="0"/>
          <a:chOff x="0" y="0"/>
          <a:chExt cx="0" cy="0"/>
        </a:xfrm>
      </p:grpSpPr>
      <p:sp>
        <p:nvSpPr>
          <p:cNvPr id="5709" name="Google Shape;5709;g1d8a47a891c_0_12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0" name="Google Shape;5710;g1d8a47a891c_0_1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8" name="Shape 6088"/>
        <p:cNvGrpSpPr/>
        <p:nvPr/>
      </p:nvGrpSpPr>
      <p:grpSpPr>
        <a:xfrm>
          <a:off x="0" y="0"/>
          <a:ext cx="0" cy="0"/>
          <a:chOff x="0" y="0"/>
          <a:chExt cx="0" cy="0"/>
        </a:xfrm>
      </p:grpSpPr>
      <p:sp>
        <p:nvSpPr>
          <p:cNvPr id="6089" name="Google Shape;6089;g1d8a47a891c_0_1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0" name="Google Shape;6090;g1d8a47a891c_0_1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4" name="Shape 6514"/>
        <p:cNvGrpSpPr/>
        <p:nvPr/>
      </p:nvGrpSpPr>
      <p:grpSpPr>
        <a:xfrm>
          <a:off x="0" y="0"/>
          <a:ext cx="0" cy="0"/>
          <a:chOff x="0" y="0"/>
          <a:chExt cx="0" cy="0"/>
        </a:xfrm>
      </p:grpSpPr>
      <p:sp>
        <p:nvSpPr>
          <p:cNvPr id="6515" name="Google Shape;6515;g1d8a47a891c_0_13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6" name="Google Shape;6516;g1d8a47a891c_0_13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5" name="Shape 6875"/>
        <p:cNvGrpSpPr/>
        <p:nvPr/>
      </p:nvGrpSpPr>
      <p:grpSpPr>
        <a:xfrm>
          <a:off x="0" y="0"/>
          <a:ext cx="0" cy="0"/>
          <a:chOff x="0" y="0"/>
          <a:chExt cx="0" cy="0"/>
        </a:xfrm>
      </p:grpSpPr>
      <p:sp>
        <p:nvSpPr>
          <p:cNvPr id="6876" name="Google Shape;6876;g1d8a47a891c_0_13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7" name="Google Shape;6877;g1d8a47a891c_0_13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5" name="Shape 7385"/>
        <p:cNvGrpSpPr/>
        <p:nvPr/>
      </p:nvGrpSpPr>
      <p:grpSpPr>
        <a:xfrm>
          <a:off x="0" y="0"/>
          <a:ext cx="0" cy="0"/>
          <a:chOff x="0" y="0"/>
          <a:chExt cx="0" cy="0"/>
        </a:xfrm>
      </p:grpSpPr>
      <p:sp>
        <p:nvSpPr>
          <p:cNvPr id="7386" name="Google Shape;7386;g1d8a47a891c_0_14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7" name="Google Shape;7387;g1d8a47a891c_0_14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5" name="Shape 8005"/>
        <p:cNvGrpSpPr/>
        <p:nvPr/>
      </p:nvGrpSpPr>
      <p:grpSpPr>
        <a:xfrm>
          <a:off x="0" y="0"/>
          <a:ext cx="0" cy="0"/>
          <a:chOff x="0" y="0"/>
          <a:chExt cx="0" cy="0"/>
        </a:xfrm>
      </p:grpSpPr>
      <p:sp>
        <p:nvSpPr>
          <p:cNvPr id="8006" name="Google Shape;8006;g1d8a47a891c_0_14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7" name="Google Shape;8007;g1d8a47a891c_0_14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9" name="Shape 8599"/>
        <p:cNvGrpSpPr/>
        <p:nvPr/>
      </p:nvGrpSpPr>
      <p:grpSpPr>
        <a:xfrm>
          <a:off x="0" y="0"/>
          <a:ext cx="0" cy="0"/>
          <a:chOff x="0" y="0"/>
          <a:chExt cx="0" cy="0"/>
        </a:xfrm>
      </p:grpSpPr>
      <p:sp>
        <p:nvSpPr>
          <p:cNvPr id="8600" name="Google Shape;8600;g1d8a47a891c_0_15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1" name="Google Shape;8601;g1d8a47a891c_0_15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0" name="Shape 8920"/>
        <p:cNvGrpSpPr/>
        <p:nvPr/>
      </p:nvGrpSpPr>
      <p:grpSpPr>
        <a:xfrm>
          <a:off x="0" y="0"/>
          <a:ext cx="0" cy="0"/>
          <a:chOff x="0" y="0"/>
          <a:chExt cx="0" cy="0"/>
        </a:xfrm>
      </p:grpSpPr>
      <p:sp>
        <p:nvSpPr>
          <p:cNvPr id="8921" name="Google Shape;8921;g1d8a47a891c_0_15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2" name="Google Shape;8922;g1d8a47a891c_0_15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8" name="Shape 9228"/>
        <p:cNvGrpSpPr/>
        <p:nvPr/>
      </p:nvGrpSpPr>
      <p:grpSpPr>
        <a:xfrm>
          <a:off x="0" y="0"/>
          <a:ext cx="0" cy="0"/>
          <a:chOff x="0" y="0"/>
          <a:chExt cx="0" cy="0"/>
        </a:xfrm>
      </p:grpSpPr>
      <p:sp>
        <p:nvSpPr>
          <p:cNvPr id="9229" name="Google Shape;9229;g1d8a47a891c_0_17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0" name="Google Shape;9230;g1d8a47a891c_0_17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3" name="Shape 9233"/>
        <p:cNvGrpSpPr/>
        <p:nvPr/>
      </p:nvGrpSpPr>
      <p:grpSpPr>
        <a:xfrm>
          <a:off x="0" y="0"/>
          <a:ext cx="0" cy="0"/>
          <a:chOff x="0" y="0"/>
          <a:chExt cx="0" cy="0"/>
        </a:xfrm>
      </p:grpSpPr>
      <p:sp>
        <p:nvSpPr>
          <p:cNvPr id="9234" name="Google Shape;9234;g1d6a3cd8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5" name="Google Shape;9235;g1d6a3cd8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d6a3cd83e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d6a3cd83e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5a364d2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e5a364d2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d6a3cd83e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d6a3cd83e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21050" y="1238925"/>
            <a:ext cx="4829700" cy="2349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07150" y="3668325"/>
            <a:ext cx="4057500" cy="4410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0" y="4634298"/>
            <a:ext cx="9144000" cy="939717"/>
            <a:chOff x="0" y="4634298"/>
            <a:chExt cx="9144000" cy="939717"/>
          </a:xfrm>
        </p:grpSpPr>
        <p:sp>
          <p:nvSpPr>
            <p:cNvPr id="12" name="Google Shape;12;p2"/>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 name="Google Shape;14;p2"/>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p:nvPr/>
        </p:nvSpPr>
        <p:spPr>
          <a:xfrm rot="-3091724">
            <a:off x="4301096"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696678">
            <a:off x="967285"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700000">
            <a:off x="2617151"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3779012">
            <a:off x="5622143"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11"/>
          <p:cNvSpPr txBox="1"/>
          <p:nvPr>
            <p:ph hasCustomPrompt="1" type="title"/>
          </p:nvPr>
        </p:nvSpPr>
        <p:spPr>
          <a:xfrm>
            <a:off x="815799" y="1259013"/>
            <a:ext cx="5321100" cy="15123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95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p:nvPr>
            <p:ph idx="1" type="subTitle"/>
          </p:nvPr>
        </p:nvSpPr>
        <p:spPr>
          <a:xfrm>
            <a:off x="815869" y="2858314"/>
            <a:ext cx="5321100" cy="42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5"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6" name="Shape 116"/>
        <p:cNvGrpSpPr/>
        <p:nvPr/>
      </p:nvGrpSpPr>
      <p:grpSpPr>
        <a:xfrm>
          <a:off x="0" y="0"/>
          <a:ext cx="0" cy="0"/>
          <a:chOff x="0" y="0"/>
          <a:chExt cx="0" cy="0"/>
        </a:xfrm>
      </p:grpSpPr>
      <p:sp>
        <p:nvSpPr>
          <p:cNvPr id="117" name="Google Shape;117;p13"/>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18" name="Google Shape;118;p13"/>
          <p:cNvSpPr txBox="1"/>
          <p:nvPr>
            <p:ph idx="1" type="subTitle"/>
          </p:nvPr>
        </p:nvSpPr>
        <p:spPr>
          <a:xfrm>
            <a:off x="5737080" y="1695950"/>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119" name="Google Shape;119;p13"/>
          <p:cNvSpPr txBox="1"/>
          <p:nvPr>
            <p:ph idx="2" type="subTitle"/>
          </p:nvPr>
        </p:nvSpPr>
        <p:spPr>
          <a:xfrm>
            <a:off x="5737063" y="2094200"/>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3"/>
          <p:cNvSpPr txBox="1"/>
          <p:nvPr>
            <p:ph idx="3" type="subTitle"/>
          </p:nvPr>
        </p:nvSpPr>
        <p:spPr>
          <a:xfrm>
            <a:off x="1914725" y="1695950"/>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121" name="Google Shape;121;p13"/>
          <p:cNvSpPr txBox="1"/>
          <p:nvPr>
            <p:ph idx="4" type="subTitle"/>
          </p:nvPr>
        </p:nvSpPr>
        <p:spPr>
          <a:xfrm>
            <a:off x="1914713" y="2094200"/>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3"/>
          <p:cNvSpPr txBox="1"/>
          <p:nvPr>
            <p:ph idx="5" type="subTitle"/>
          </p:nvPr>
        </p:nvSpPr>
        <p:spPr>
          <a:xfrm>
            <a:off x="5737080" y="3064025"/>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123" name="Google Shape;123;p13"/>
          <p:cNvSpPr txBox="1"/>
          <p:nvPr>
            <p:ph idx="6" type="subTitle"/>
          </p:nvPr>
        </p:nvSpPr>
        <p:spPr>
          <a:xfrm>
            <a:off x="5737063" y="3462325"/>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3"/>
          <p:cNvSpPr txBox="1"/>
          <p:nvPr>
            <p:ph idx="7" type="subTitle"/>
          </p:nvPr>
        </p:nvSpPr>
        <p:spPr>
          <a:xfrm>
            <a:off x="1914725" y="3064025"/>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125" name="Google Shape;125;p13"/>
          <p:cNvSpPr txBox="1"/>
          <p:nvPr>
            <p:ph idx="8" type="subTitle"/>
          </p:nvPr>
        </p:nvSpPr>
        <p:spPr>
          <a:xfrm>
            <a:off x="1914713" y="3462325"/>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13"/>
          <p:cNvSpPr txBox="1"/>
          <p:nvPr>
            <p:ph hasCustomPrompt="1" idx="9" type="title"/>
          </p:nvPr>
        </p:nvSpPr>
        <p:spPr>
          <a:xfrm>
            <a:off x="875513" y="161435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27" name="Google Shape;127;p13"/>
          <p:cNvSpPr txBox="1"/>
          <p:nvPr>
            <p:ph hasCustomPrompt="1" idx="13" type="title"/>
          </p:nvPr>
        </p:nvSpPr>
        <p:spPr>
          <a:xfrm>
            <a:off x="4697863" y="161435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28" name="Google Shape;128;p13"/>
          <p:cNvSpPr txBox="1"/>
          <p:nvPr>
            <p:ph hasCustomPrompt="1" idx="14" type="title"/>
          </p:nvPr>
        </p:nvSpPr>
        <p:spPr>
          <a:xfrm>
            <a:off x="875513" y="2982425"/>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29" name="Google Shape;129;p13"/>
          <p:cNvSpPr txBox="1"/>
          <p:nvPr>
            <p:ph hasCustomPrompt="1" idx="15" type="title"/>
          </p:nvPr>
        </p:nvSpPr>
        <p:spPr>
          <a:xfrm>
            <a:off x="4697863" y="2982436"/>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130" name="Google Shape;130;p13"/>
          <p:cNvGrpSpPr/>
          <p:nvPr/>
        </p:nvGrpSpPr>
        <p:grpSpPr>
          <a:xfrm>
            <a:off x="0" y="4634298"/>
            <a:ext cx="9144000" cy="939717"/>
            <a:chOff x="0" y="4634298"/>
            <a:chExt cx="9144000" cy="939717"/>
          </a:xfrm>
        </p:grpSpPr>
        <p:sp>
          <p:nvSpPr>
            <p:cNvPr id="131" name="Google Shape;131;p13"/>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3"/>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38" name="Shape 138"/>
        <p:cNvGrpSpPr/>
        <p:nvPr/>
      </p:nvGrpSpPr>
      <p:grpSpPr>
        <a:xfrm>
          <a:off x="0" y="0"/>
          <a:ext cx="0" cy="0"/>
          <a:chOff x="0" y="0"/>
          <a:chExt cx="0" cy="0"/>
        </a:xfrm>
      </p:grpSpPr>
      <p:sp>
        <p:nvSpPr>
          <p:cNvPr id="139" name="Google Shape;139;p14"/>
          <p:cNvSpPr txBox="1"/>
          <p:nvPr>
            <p:ph type="title"/>
          </p:nvPr>
        </p:nvSpPr>
        <p:spPr>
          <a:xfrm>
            <a:off x="1048402" y="3217263"/>
            <a:ext cx="7047300" cy="429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800"/>
              <a:buNone/>
              <a:defRPr sz="2600"/>
            </a:lvl1pPr>
            <a:lvl2pPr lvl="1" rtl="0">
              <a:spcBef>
                <a:spcPts val="0"/>
              </a:spcBef>
              <a:spcAft>
                <a:spcPts val="0"/>
              </a:spcAft>
              <a:buSzPts val="4800"/>
              <a:buFont typeface="Crimson Text"/>
              <a:buNone/>
              <a:defRPr sz="4800">
                <a:latin typeface="Crimson Text"/>
                <a:ea typeface="Crimson Text"/>
                <a:cs typeface="Crimson Text"/>
                <a:sym typeface="Crimson Text"/>
              </a:defRPr>
            </a:lvl2pPr>
            <a:lvl3pPr lvl="2" rtl="0">
              <a:spcBef>
                <a:spcPts val="0"/>
              </a:spcBef>
              <a:spcAft>
                <a:spcPts val="0"/>
              </a:spcAft>
              <a:buSzPts val="4800"/>
              <a:buFont typeface="Crimson Text"/>
              <a:buNone/>
              <a:defRPr sz="4800">
                <a:latin typeface="Crimson Text"/>
                <a:ea typeface="Crimson Text"/>
                <a:cs typeface="Crimson Text"/>
                <a:sym typeface="Crimson Text"/>
              </a:defRPr>
            </a:lvl3pPr>
            <a:lvl4pPr lvl="3" rtl="0">
              <a:spcBef>
                <a:spcPts val="0"/>
              </a:spcBef>
              <a:spcAft>
                <a:spcPts val="0"/>
              </a:spcAft>
              <a:buSzPts val="4800"/>
              <a:buFont typeface="Crimson Text"/>
              <a:buNone/>
              <a:defRPr sz="4800">
                <a:latin typeface="Crimson Text"/>
                <a:ea typeface="Crimson Text"/>
                <a:cs typeface="Crimson Text"/>
                <a:sym typeface="Crimson Text"/>
              </a:defRPr>
            </a:lvl4pPr>
            <a:lvl5pPr lvl="4" rtl="0">
              <a:spcBef>
                <a:spcPts val="0"/>
              </a:spcBef>
              <a:spcAft>
                <a:spcPts val="0"/>
              </a:spcAft>
              <a:buSzPts val="4800"/>
              <a:buFont typeface="Crimson Text"/>
              <a:buNone/>
              <a:defRPr sz="4800">
                <a:latin typeface="Crimson Text"/>
                <a:ea typeface="Crimson Text"/>
                <a:cs typeface="Crimson Text"/>
                <a:sym typeface="Crimson Text"/>
              </a:defRPr>
            </a:lvl5pPr>
            <a:lvl6pPr lvl="5" rtl="0">
              <a:spcBef>
                <a:spcPts val="0"/>
              </a:spcBef>
              <a:spcAft>
                <a:spcPts val="0"/>
              </a:spcAft>
              <a:buSzPts val="4800"/>
              <a:buFont typeface="Crimson Text"/>
              <a:buNone/>
              <a:defRPr sz="4800">
                <a:latin typeface="Crimson Text"/>
                <a:ea typeface="Crimson Text"/>
                <a:cs typeface="Crimson Text"/>
                <a:sym typeface="Crimson Text"/>
              </a:defRPr>
            </a:lvl6pPr>
            <a:lvl7pPr lvl="6" rtl="0">
              <a:spcBef>
                <a:spcPts val="0"/>
              </a:spcBef>
              <a:spcAft>
                <a:spcPts val="0"/>
              </a:spcAft>
              <a:buSzPts val="4800"/>
              <a:buFont typeface="Crimson Text"/>
              <a:buNone/>
              <a:defRPr sz="4800">
                <a:latin typeface="Crimson Text"/>
                <a:ea typeface="Crimson Text"/>
                <a:cs typeface="Crimson Text"/>
                <a:sym typeface="Crimson Text"/>
              </a:defRPr>
            </a:lvl7pPr>
            <a:lvl8pPr lvl="7" rtl="0">
              <a:spcBef>
                <a:spcPts val="0"/>
              </a:spcBef>
              <a:spcAft>
                <a:spcPts val="0"/>
              </a:spcAft>
              <a:buSzPts val="4800"/>
              <a:buFont typeface="Crimson Text"/>
              <a:buNone/>
              <a:defRPr sz="4800">
                <a:latin typeface="Crimson Text"/>
                <a:ea typeface="Crimson Text"/>
                <a:cs typeface="Crimson Text"/>
                <a:sym typeface="Crimson Text"/>
              </a:defRPr>
            </a:lvl8pPr>
            <a:lvl9pPr lvl="8"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40" name="Google Shape;140;p14"/>
          <p:cNvSpPr txBox="1"/>
          <p:nvPr>
            <p:ph idx="1" type="subTitle"/>
          </p:nvPr>
        </p:nvSpPr>
        <p:spPr>
          <a:xfrm>
            <a:off x="1048325" y="1496338"/>
            <a:ext cx="7047300" cy="16179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1" name="Google Shape;141;p14"/>
          <p:cNvGrpSpPr/>
          <p:nvPr/>
        </p:nvGrpSpPr>
        <p:grpSpPr>
          <a:xfrm>
            <a:off x="0" y="4473578"/>
            <a:ext cx="9144000" cy="1100691"/>
            <a:chOff x="0" y="4634298"/>
            <a:chExt cx="9144000" cy="939717"/>
          </a:xfrm>
        </p:grpSpPr>
        <p:sp>
          <p:nvSpPr>
            <p:cNvPr id="142" name="Google Shape;142;p14"/>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4"/>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4"/>
          <p:cNvSpPr/>
          <p:nvPr/>
        </p:nvSpPr>
        <p:spPr>
          <a:xfrm flipH="1" rot="3091724">
            <a:off x="4500293" y="-14253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flipH="1" rot="1696678">
            <a:off x="7266119" y="52634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flipH="1" rot="2700000">
            <a:off x="5834409" y="-1335989"/>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flipH="1" rot="4461465">
            <a:off x="3142981" y="-3127527"/>
            <a:ext cx="1736825" cy="9210227"/>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53" name="Shape 153"/>
        <p:cNvGrpSpPr/>
        <p:nvPr/>
      </p:nvGrpSpPr>
      <p:grpSpPr>
        <a:xfrm>
          <a:off x="0" y="0"/>
          <a:ext cx="0" cy="0"/>
          <a:chOff x="0" y="0"/>
          <a:chExt cx="0" cy="0"/>
        </a:xfrm>
      </p:grpSpPr>
      <p:sp>
        <p:nvSpPr>
          <p:cNvPr id="154" name="Google Shape;154;p15"/>
          <p:cNvSpPr txBox="1"/>
          <p:nvPr>
            <p:ph type="title"/>
          </p:nvPr>
        </p:nvSpPr>
        <p:spPr>
          <a:xfrm>
            <a:off x="2337300" y="1545075"/>
            <a:ext cx="4469400" cy="1516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55" name="Google Shape;155;p15"/>
          <p:cNvSpPr txBox="1"/>
          <p:nvPr>
            <p:ph idx="1" type="subTitle"/>
          </p:nvPr>
        </p:nvSpPr>
        <p:spPr>
          <a:xfrm>
            <a:off x="2337298" y="3025720"/>
            <a:ext cx="4469400" cy="572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15"/>
          <p:cNvSpPr/>
          <p:nvPr/>
        </p:nvSpPr>
        <p:spPr>
          <a:xfrm rot="-3091724">
            <a:off x="4166946" y="-13111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1696678">
            <a:off x="833135" y="8275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2700000">
            <a:off x="2483001" y="-8668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3779012">
            <a:off x="5487993" y="-20728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5"/>
          <p:cNvGrpSpPr/>
          <p:nvPr/>
        </p:nvGrpSpPr>
        <p:grpSpPr>
          <a:xfrm>
            <a:off x="0" y="4634298"/>
            <a:ext cx="9144000" cy="939717"/>
            <a:chOff x="0" y="4634298"/>
            <a:chExt cx="9144000" cy="939717"/>
          </a:xfrm>
        </p:grpSpPr>
        <p:sp>
          <p:nvSpPr>
            <p:cNvPr id="161" name="Google Shape;161;p15"/>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15"/>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8" name="Shape 168"/>
        <p:cNvGrpSpPr/>
        <p:nvPr/>
      </p:nvGrpSpPr>
      <p:grpSpPr>
        <a:xfrm>
          <a:off x="0" y="0"/>
          <a:ext cx="0" cy="0"/>
          <a:chOff x="0" y="0"/>
          <a:chExt cx="0" cy="0"/>
        </a:xfrm>
      </p:grpSpPr>
      <p:sp>
        <p:nvSpPr>
          <p:cNvPr id="169" name="Google Shape;169;p16"/>
          <p:cNvSpPr txBox="1"/>
          <p:nvPr>
            <p:ph type="title"/>
          </p:nvPr>
        </p:nvSpPr>
        <p:spPr>
          <a:xfrm>
            <a:off x="5056213" y="729900"/>
            <a:ext cx="3073200" cy="25782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70" name="Google Shape;170;p16"/>
          <p:cNvSpPr txBox="1"/>
          <p:nvPr>
            <p:ph idx="1" type="subTitle"/>
          </p:nvPr>
        </p:nvSpPr>
        <p:spPr>
          <a:xfrm>
            <a:off x="5056213" y="3385175"/>
            <a:ext cx="3073200" cy="1028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71" name="Google Shape;171;p16"/>
          <p:cNvSpPr/>
          <p:nvPr>
            <p:ph idx="2" type="pic"/>
          </p:nvPr>
        </p:nvSpPr>
        <p:spPr>
          <a:xfrm>
            <a:off x="1014588" y="958638"/>
            <a:ext cx="3174900" cy="3226200"/>
          </a:xfrm>
          <a:prstGeom prst="ellipse">
            <a:avLst/>
          </a:prstGeom>
          <a:noFill/>
          <a:ln>
            <a:noFill/>
          </a:ln>
        </p:spPr>
      </p:sp>
      <p:grpSp>
        <p:nvGrpSpPr>
          <p:cNvPr id="172" name="Google Shape;172;p16"/>
          <p:cNvGrpSpPr/>
          <p:nvPr/>
        </p:nvGrpSpPr>
        <p:grpSpPr>
          <a:xfrm>
            <a:off x="0" y="4634298"/>
            <a:ext cx="9144000" cy="939717"/>
            <a:chOff x="0" y="4634298"/>
            <a:chExt cx="9144000" cy="939717"/>
          </a:xfrm>
        </p:grpSpPr>
        <p:sp>
          <p:nvSpPr>
            <p:cNvPr id="173" name="Google Shape;173;p16"/>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16"/>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6"/>
          <p:cNvSpPr/>
          <p:nvPr/>
        </p:nvSpPr>
        <p:spPr>
          <a:xfrm rot="-3091724">
            <a:off x="4301096"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2700000">
            <a:off x="2617151"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rot="-3779012">
            <a:off x="5622143"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1696678">
            <a:off x="967285"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184" name="Shape 184"/>
        <p:cNvGrpSpPr/>
        <p:nvPr/>
      </p:nvGrpSpPr>
      <p:grpSpPr>
        <a:xfrm>
          <a:off x="0" y="0"/>
          <a:ext cx="0" cy="0"/>
          <a:chOff x="0" y="0"/>
          <a:chExt cx="0" cy="0"/>
        </a:xfrm>
      </p:grpSpPr>
      <p:sp>
        <p:nvSpPr>
          <p:cNvPr id="185" name="Google Shape;185;p17"/>
          <p:cNvSpPr txBox="1"/>
          <p:nvPr>
            <p:ph type="title"/>
          </p:nvPr>
        </p:nvSpPr>
        <p:spPr>
          <a:xfrm>
            <a:off x="1260200" y="1568525"/>
            <a:ext cx="2793600" cy="10650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6" name="Google Shape;186;p17"/>
          <p:cNvSpPr txBox="1"/>
          <p:nvPr>
            <p:ph idx="1" type="subTitle"/>
          </p:nvPr>
        </p:nvSpPr>
        <p:spPr>
          <a:xfrm>
            <a:off x="1260200" y="2633300"/>
            <a:ext cx="2793600" cy="941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Josefin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7" name="Google Shape;187;p17"/>
          <p:cNvGrpSpPr/>
          <p:nvPr/>
        </p:nvGrpSpPr>
        <p:grpSpPr>
          <a:xfrm>
            <a:off x="0" y="4634298"/>
            <a:ext cx="9144000" cy="939717"/>
            <a:chOff x="0" y="4634298"/>
            <a:chExt cx="9144000" cy="939717"/>
          </a:xfrm>
        </p:grpSpPr>
        <p:sp>
          <p:nvSpPr>
            <p:cNvPr id="188" name="Google Shape;188;p17"/>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7"/>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7"/>
          <p:cNvSpPr/>
          <p:nvPr/>
        </p:nvSpPr>
        <p:spPr>
          <a:xfrm rot="-3091724">
            <a:off x="4301096"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rot="-1696678">
            <a:off x="967285"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2700000">
            <a:off x="2617151"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3779012">
            <a:off x="5622143"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7"/>
          <p:cNvGrpSpPr/>
          <p:nvPr/>
        </p:nvGrpSpPr>
        <p:grpSpPr>
          <a:xfrm flipH="1" rot="-2906426">
            <a:off x="-278905" y="-358129"/>
            <a:ext cx="2216376" cy="1487895"/>
            <a:chOff x="7132236" y="-241819"/>
            <a:chExt cx="2327961" cy="1562681"/>
          </a:xfrm>
        </p:grpSpPr>
        <p:sp>
          <p:nvSpPr>
            <p:cNvPr id="200" name="Google Shape;200;p17"/>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
    <p:spTree>
      <p:nvGrpSpPr>
        <p:cNvPr id="206" name="Shape 206"/>
        <p:cNvGrpSpPr/>
        <p:nvPr/>
      </p:nvGrpSpPr>
      <p:grpSpPr>
        <a:xfrm>
          <a:off x="0" y="0"/>
          <a:ext cx="0" cy="0"/>
          <a:chOff x="0" y="0"/>
          <a:chExt cx="0" cy="0"/>
        </a:xfrm>
      </p:grpSpPr>
      <p:sp>
        <p:nvSpPr>
          <p:cNvPr id="207" name="Google Shape;207;p18"/>
          <p:cNvSpPr txBox="1"/>
          <p:nvPr>
            <p:ph type="title"/>
          </p:nvPr>
        </p:nvSpPr>
        <p:spPr>
          <a:xfrm flipH="1">
            <a:off x="4746300" y="1810025"/>
            <a:ext cx="3054300" cy="58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000"/>
              <a:buNone/>
              <a:defRPr/>
            </a:lvl1pPr>
            <a:lvl2pPr lvl="1" rtl="0" algn="r">
              <a:spcBef>
                <a:spcPts val="0"/>
              </a:spcBef>
              <a:spcAft>
                <a:spcPts val="0"/>
              </a:spcAft>
              <a:buSzPts val="4000"/>
              <a:buNone/>
              <a:defRPr/>
            </a:lvl2pPr>
            <a:lvl3pPr lvl="2" rtl="0" algn="r">
              <a:spcBef>
                <a:spcPts val="0"/>
              </a:spcBef>
              <a:spcAft>
                <a:spcPts val="0"/>
              </a:spcAft>
              <a:buSzPts val="4000"/>
              <a:buNone/>
              <a:defRPr/>
            </a:lvl3pPr>
            <a:lvl4pPr lvl="3" rtl="0" algn="r">
              <a:spcBef>
                <a:spcPts val="0"/>
              </a:spcBef>
              <a:spcAft>
                <a:spcPts val="0"/>
              </a:spcAft>
              <a:buSzPts val="4000"/>
              <a:buNone/>
              <a:defRPr/>
            </a:lvl4pPr>
            <a:lvl5pPr lvl="4" rtl="0" algn="r">
              <a:spcBef>
                <a:spcPts val="0"/>
              </a:spcBef>
              <a:spcAft>
                <a:spcPts val="0"/>
              </a:spcAft>
              <a:buSzPts val="4000"/>
              <a:buNone/>
              <a:defRPr/>
            </a:lvl5pPr>
            <a:lvl6pPr lvl="5" rtl="0" algn="r">
              <a:spcBef>
                <a:spcPts val="0"/>
              </a:spcBef>
              <a:spcAft>
                <a:spcPts val="0"/>
              </a:spcAft>
              <a:buSzPts val="4000"/>
              <a:buNone/>
              <a:defRPr/>
            </a:lvl6pPr>
            <a:lvl7pPr lvl="6" rtl="0" algn="r">
              <a:spcBef>
                <a:spcPts val="0"/>
              </a:spcBef>
              <a:spcAft>
                <a:spcPts val="0"/>
              </a:spcAft>
              <a:buSzPts val="4000"/>
              <a:buNone/>
              <a:defRPr/>
            </a:lvl7pPr>
            <a:lvl8pPr lvl="7" rtl="0" algn="r">
              <a:spcBef>
                <a:spcPts val="0"/>
              </a:spcBef>
              <a:spcAft>
                <a:spcPts val="0"/>
              </a:spcAft>
              <a:buSzPts val="4000"/>
              <a:buNone/>
              <a:defRPr/>
            </a:lvl8pPr>
            <a:lvl9pPr lvl="8" rtl="0" algn="r">
              <a:spcBef>
                <a:spcPts val="0"/>
              </a:spcBef>
              <a:spcAft>
                <a:spcPts val="0"/>
              </a:spcAft>
              <a:buSzPts val="4000"/>
              <a:buNone/>
              <a:defRPr/>
            </a:lvl9pPr>
          </a:lstStyle>
          <a:p/>
        </p:txBody>
      </p:sp>
      <p:sp>
        <p:nvSpPr>
          <p:cNvPr id="208" name="Google Shape;208;p18"/>
          <p:cNvSpPr txBox="1"/>
          <p:nvPr>
            <p:ph idx="1" type="subTitle"/>
          </p:nvPr>
        </p:nvSpPr>
        <p:spPr>
          <a:xfrm flipH="1">
            <a:off x="4746300" y="2391764"/>
            <a:ext cx="3054300" cy="941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09" name="Google Shape;209;p18"/>
          <p:cNvGrpSpPr/>
          <p:nvPr/>
        </p:nvGrpSpPr>
        <p:grpSpPr>
          <a:xfrm>
            <a:off x="0" y="4634298"/>
            <a:ext cx="9144000" cy="939717"/>
            <a:chOff x="0" y="4634298"/>
            <a:chExt cx="9144000" cy="939717"/>
          </a:xfrm>
        </p:grpSpPr>
        <p:sp>
          <p:nvSpPr>
            <p:cNvPr id="210" name="Google Shape;210;p18"/>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8"/>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8"/>
          <p:cNvSpPr/>
          <p:nvPr/>
        </p:nvSpPr>
        <p:spPr>
          <a:xfrm flipH="1" rot="3091724">
            <a:off x="3111643"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flipH="1" rot="2700000">
            <a:off x="4795609"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rot="3779012">
            <a:off x="1790612"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flipH="1" rot="1696678">
            <a:off x="6445419"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8"/>
          <p:cNvGrpSpPr/>
          <p:nvPr/>
        </p:nvGrpSpPr>
        <p:grpSpPr>
          <a:xfrm rot="2906591">
            <a:off x="6823425" y="80563"/>
            <a:ext cx="1025077" cy="688320"/>
            <a:chOff x="7132236" y="-241819"/>
            <a:chExt cx="2327961" cy="1562681"/>
          </a:xfrm>
        </p:grpSpPr>
        <p:sp>
          <p:nvSpPr>
            <p:cNvPr id="222" name="Google Shape;222;p18"/>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8"/>
          <p:cNvGrpSpPr/>
          <p:nvPr/>
        </p:nvGrpSpPr>
        <p:grpSpPr>
          <a:xfrm rot="2906591">
            <a:off x="7876875" y="725088"/>
            <a:ext cx="1025077" cy="688320"/>
            <a:chOff x="7132236" y="-241819"/>
            <a:chExt cx="2327961" cy="1562681"/>
          </a:xfrm>
        </p:grpSpPr>
        <p:sp>
          <p:nvSpPr>
            <p:cNvPr id="229" name="Google Shape;229;p18"/>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8"/>
          <p:cNvGrpSpPr/>
          <p:nvPr/>
        </p:nvGrpSpPr>
        <p:grpSpPr>
          <a:xfrm rot="2906591">
            <a:off x="7992875" y="-18287"/>
            <a:ext cx="1025077" cy="688320"/>
            <a:chOff x="7132236" y="-241819"/>
            <a:chExt cx="2327961" cy="1562681"/>
          </a:xfrm>
        </p:grpSpPr>
        <p:sp>
          <p:nvSpPr>
            <p:cNvPr id="236" name="Google Shape;236;p18"/>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
    <p:spTree>
      <p:nvGrpSpPr>
        <p:cNvPr id="242" name="Shape 242"/>
        <p:cNvGrpSpPr/>
        <p:nvPr/>
      </p:nvGrpSpPr>
      <p:grpSpPr>
        <a:xfrm>
          <a:off x="0" y="0"/>
          <a:ext cx="0" cy="0"/>
          <a:chOff x="0" y="0"/>
          <a:chExt cx="0" cy="0"/>
        </a:xfrm>
      </p:grpSpPr>
      <p:sp>
        <p:nvSpPr>
          <p:cNvPr id="243" name="Google Shape;243;p19"/>
          <p:cNvSpPr txBox="1"/>
          <p:nvPr>
            <p:ph type="title"/>
          </p:nvPr>
        </p:nvSpPr>
        <p:spPr>
          <a:xfrm>
            <a:off x="1260203" y="1810037"/>
            <a:ext cx="3291900" cy="581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44" name="Google Shape;244;p19"/>
          <p:cNvSpPr txBox="1"/>
          <p:nvPr>
            <p:ph idx="1" type="subTitle"/>
          </p:nvPr>
        </p:nvSpPr>
        <p:spPr>
          <a:xfrm>
            <a:off x="1260203" y="2391769"/>
            <a:ext cx="3291900" cy="941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Josefin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45" name="Google Shape;245;p19"/>
          <p:cNvGrpSpPr/>
          <p:nvPr/>
        </p:nvGrpSpPr>
        <p:grpSpPr>
          <a:xfrm>
            <a:off x="0" y="4634298"/>
            <a:ext cx="9144000" cy="939717"/>
            <a:chOff x="0" y="4634298"/>
            <a:chExt cx="9144000" cy="939717"/>
          </a:xfrm>
        </p:grpSpPr>
        <p:sp>
          <p:nvSpPr>
            <p:cNvPr id="246" name="Google Shape;246;p19"/>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19"/>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9"/>
          <p:cNvSpPr/>
          <p:nvPr/>
        </p:nvSpPr>
        <p:spPr>
          <a:xfrm rot="-3091724">
            <a:off x="4301096"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rot="-1696678">
            <a:off x="967285"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2700000">
            <a:off x="2617151"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3779012">
            <a:off x="5622143"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9"/>
          <p:cNvGrpSpPr/>
          <p:nvPr/>
        </p:nvGrpSpPr>
        <p:grpSpPr>
          <a:xfrm flipH="1" rot="-2906426">
            <a:off x="-278905" y="-358129"/>
            <a:ext cx="2216376" cy="1487895"/>
            <a:chOff x="7132236" y="-241819"/>
            <a:chExt cx="2327961" cy="1562681"/>
          </a:xfrm>
        </p:grpSpPr>
        <p:sp>
          <p:nvSpPr>
            <p:cNvPr id="258" name="Google Shape;258;p19"/>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
    <p:spTree>
      <p:nvGrpSpPr>
        <p:cNvPr id="264" name="Shape 264"/>
        <p:cNvGrpSpPr/>
        <p:nvPr/>
      </p:nvGrpSpPr>
      <p:grpSpPr>
        <a:xfrm>
          <a:off x="0" y="0"/>
          <a:ext cx="0" cy="0"/>
          <a:chOff x="0" y="0"/>
          <a:chExt cx="0" cy="0"/>
        </a:xfrm>
      </p:grpSpPr>
      <p:sp>
        <p:nvSpPr>
          <p:cNvPr id="265" name="Google Shape;265;p20"/>
          <p:cNvSpPr txBox="1"/>
          <p:nvPr>
            <p:ph type="title"/>
          </p:nvPr>
        </p:nvSpPr>
        <p:spPr>
          <a:xfrm>
            <a:off x="1875325" y="1698575"/>
            <a:ext cx="3468300" cy="60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a:lvl1pPr>
            <a:lvl2pPr lvl="1" rtl="0" algn="l">
              <a:spcBef>
                <a:spcPts val="0"/>
              </a:spcBef>
              <a:spcAft>
                <a:spcPts val="0"/>
              </a:spcAft>
              <a:buSzPts val="4200"/>
              <a:buNone/>
              <a:defRPr sz="4200"/>
            </a:lvl2pPr>
            <a:lvl3pPr lvl="2" rtl="0" algn="l">
              <a:spcBef>
                <a:spcPts val="0"/>
              </a:spcBef>
              <a:spcAft>
                <a:spcPts val="0"/>
              </a:spcAft>
              <a:buSzPts val="4200"/>
              <a:buNone/>
              <a:defRPr sz="4200"/>
            </a:lvl3pPr>
            <a:lvl4pPr lvl="3" rtl="0" algn="l">
              <a:spcBef>
                <a:spcPts val="0"/>
              </a:spcBef>
              <a:spcAft>
                <a:spcPts val="0"/>
              </a:spcAft>
              <a:buSzPts val="4200"/>
              <a:buNone/>
              <a:defRPr sz="4200"/>
            </a:lvl4pPr>
            <a:lvl5pPr lvl="4" rtl="0" algn="l">
              <a:spcBef>
                <a:spcPts val="0"/>
              </a:spcBef>
              <a:spcAft>
                <a:spcPts val="0"/>
              </a:spcAft>
              <a:buSzPts val="4200"/>
              <a:buNone/>
              <a:defRPr sz="4200"/>
            </a:lvl5pPr>
            <a:lvl6pPr lvl="5" rtl="0" algn="l">
              <a:spcBef>
                <a:spcPts val="0"/>
              </a:spcBef>
              <a:spcAft>
                <a:spcPts val="0"/>
              </a:spcAft>
              <a:buSzPts val="4200"/>
              <a:buNone/>
              <a:defRPr sz="4200"/>
            </a:lvl6pPr>
            <a:lvl7pPr lvl="6" rtl="0" algn="l">
              <a:spcBef>
                <a:spcPts val="0"/>
              </a:spcBef>
              <a:spcAft>
                <a:spcPts val="0"/>
              </a:spcAft>
              <a:buSzPts val="4200"/>
              <a:buNone/>
              <a:defRPr sz="4200"/>
            </a:lvl7pPr>
            <a:lvl8pPr lvl="7" rtl="0" algn="l">
              <a:spcBef>
                <a:spcPts val="0"/>
              </a:spcBef>
              <a:spcAft>
                <a:spcPts val="0"/>
              </a:spcAft>
              <a:buSzPts val="4200"/>
              <a:buNone/>
              <a:defRPr sz="4200"/>
            </a:lvl8pPr>
            <a:lvl9pPr lvl="8" rtl="0" algn="l">
              <a:spcBef>
                <a:spcPts val="0"/>
              </a:spcBef>
              <a:spcAft>
                <a:spcPts val="0"/>
              </a:spcAft>
              <a:buSzPts val="4200"/>
              <a:buNone/>
              <a:defRPr sz="4200"/>
            </a:lvl9pPr>
          </a:lstStyle>
          <a:p/>
        </p:txBody>
      </p:sp>
      <p:sp>
        <p:nvSpPr>
          <p:cNvPr id="266" name="Google Shape;266;p20"/>
          <p:cNvSpPr txBox="1"/>
          <p:nvPr>
            <p:ph idx="1" type="subTitle"/>
          </p:nvPr>
        </p:nvSpPr>
        <p:spPr>
          <a:xfrm>
            <a:off x="1875325" y="2299175"/>
            <a:ext cx="3468300" cy="122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67" name="Google Shape;267;p20"/>
          <p:cNvGrpSpPr/>
          <p:nvPr/>
        </p:nvGrpSpPr>
        <p:grpSpPr>
          <a:xfrm>
            <a:off x="0" y="4634298"/>
            <a:ext cx="9144000" cy="939717"/>
            <a:chOff x="0" y="4634298"/>
            <a:chExt cx="9144000" cy="939717"/>
          </a:xfrm>
        </p:grpSpPr>
        <p:sp>
          <p:nvSpPr>
            <p:cNvPr id="268" name="Google Shape;268;p20"/>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0"/>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0"/>
          <p:cNvSpPr/>
          <p:nvPr/>
        </p:nvSpPr>
        <p:spPr>
          <a:xfrm rot="-3091724">
            <a:off x="4301096"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rot="-1696678">
            <a:off x="967285"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rot="-2700000">
            <a:off x="2617151"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rot="-3779012">
            <a:off x="5622143"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type="title"/>
          </p:nvPr>
        </p:nvSpPr>
        <p:spPr>
          <a:xfrm>
            <a:off x="5021300" y="1832113"/>
            <a:ext cx="3250200" cy="1126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 name="Google Shape;25;p3"/>
          <p:cNvSpPr txBox="1"/>
          <p:nvPr>
            <p:ph hasCustomPrompt="1" idx="2" type="title"/>
          </p:nvPr>
        </p:nvSpPr>
        <p:spPr>
          <a:xfrm>
            <a:off x="5021300" y="584963"/>
            <a:ext cx="1591500" cy="1208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 name="Google Shape;26;p3"/>
          <p:cNvSpPr txBox="1"/>
          <p:nvPr>
            <p:ph idx="1" type="subTitle"/>
          </p:nvPr>
        </p:nvSpPr>
        <p:spPr>
          <a:xfrm>
            <a:off x="5021300" y="2997363"/>
            <a:ext cx="3250200" cy="636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1">
    <p:spTree>
      <p:nvGrpSpPr>
        <p:cNvPr id="279" name="Shape 279"/>
        <p:cNvGrpSpPr/>
        <p:nvPr/>
      </p:nvGrpSpPr>
      <p:grpSpPr>
        <a:xfrm>
          <a:off x="0" y="0"/>
          <a:ext cx="0" cy="0"/>
          <a:chOff x="0" y="0"/>
          <a:chExt cx="0" cy="0"/>
        </a:xfrm>
      </p:grpSpPr>
      <p:sp>
        <p:nvSpPr>
          <p:cNvPr id="280" name="Google Shape;280;p21"/>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81" name="Google Shape;281;p21"/>
          <p:cNvSpPr txBox="1"/>
          <p:nvPr>
            <p:ph idx="1" type="subTitle"/>
          </p:nvPr>
        </p:nvSpPr>
        <p:spPr>
          <a:xfrm>
            <a:off x="621150" y="1234325"/>
            <a:ext cx="7901700" cy="337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grpSp>
        <p:nvGrpSpPr>
          <p:cNvPr id="282" name="Google Shape;282;p21"/>
          <p:cNvGrpSpPr/>
          <p:nvPr/>
        </p:nvGrpSpPr>
        <p:grpSpPr>
          <a:xfrm>
            <a:off x="0" y="4634298"/>
            <a:ext cx="9144000" cy="939717"/>
            <a:chOff x="0" y="4634298"/>
            <a:chExt cx="9144000" cy="939717"/>
          </a:xfrm>
        </p:grpSpPr>
        <p:sp>
          <p:nvSpPr>
            <p:cNvPr id="283" name="Google Shape;283;p21"/>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1"/>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4">
    <p:spTree>
      <p:nvGrpSpPr>
        <p:cNvPr id="290" name="Shape 290"/>
        <p:cNvGrpSpPr/>
        <p:nvPr/>
      </p:nvGrpSpPr>
      <p:grpSpPr>
        <a:xfrm>
          <a:off x="0" y="0"/>
          <a:ext cx="0" cy="0"/>
          <a:chOff x="0" y="0"/>
          <a:chExt cx="0" cy="0"/>
        </a:xfrm>
      </p:grpSpPr>
      <p:sp>
        <p:nvSpPr>
          <p:cNvPr id="291" name="Google Shape;291;p22"/>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92" name="Google Shape;292;p22"/>
          <p:cNvSpPr txBox="1"/>
          <p:nvPr>
            <p:ph idx="1" type="subTitle"/>
          </p:nvPr>
        </p:nvSpPr>
        <p:spPr>
          <a:xfrm>
            <a:off x="4617187" y="1630272"/>
            <a:ext cx="3804900" cy="25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3" name="Google Shape;293;p22"/>
          <p:cNvSpPr txBox="1"/>
          <p:nvPr>
            <p:ph idx="2" type="subTitle"/>
          </p:nvPr>
        </p:nvSpPr>
        <p:spPr>
          <a:xfrm>
            <a:off x="721925" y="1630225"/>
            <a:ext cx="3804900" cy="25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94" name="Google Shape;294;p22"/>
          <p:cNvGrpSpPr/>
          <p:nvPr/>
        </p:nvGrpSpPr>
        <p:grpSpPr>
          <a:xfrm>
            <a:off x="0" y="4634298"/>
            <a:ext cx="9144000" cy="939717"/>
            <a:chOff x="0" y="4634298"/>
            <a:chExt cx="9144000" cy="939717"/>
          </a:xfrm>
        </p:grpSpPr>
        <p:sp>
          <p:nvSpPr>
            <p:cNvPr id="295" name="Google Shape;295;p22"/>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2"/>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2">
  <p:cSld name="TITLE_AND_TWO_COLUMNS_1">
    <p:spTree>
      <p:nvGrpSpPr>
        <p:cNvPr id="302" name="Shape 302"/>
        <p:cNvGrpSpPr/>
        <p:nvPr/>
      </p:nvGrpSpPr>
      <p:grpSpPr>
        <a:xfrm>
          <a:off x="0" y="0"/>
          <a:ext cx="0" cy="0"/>
          <a:chOff x="0" y="0"/>
          <a:chExt cx="0" cy="0"/>
        </a:xfrm>
      </p:grpSpPr>
      <p:sp>
        <p:nvSpPr>
          <p:cNvPr id="303" name="Google Shape;303;p23"/>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04" name="Google Shape;304;p23"/>
          <p:cNvSpPr txBox="1"/>
          <p:nvPr>
            <p:ph idx="1" type="subTitle"/>
          </p:nvPr>
        </p:nvSpPr>
        <p:spPr>
          <a:xfrm>
            <a:off x="4822646" y="3568325"/>
            <a:ext cx="23010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3000"/>
              <a:buFont typeface="Koulen"/>
              <a:buNone/>
              <a:defRPr sz="3000">
                <a:latin typeface="Koulen"/>
                <a:ea typeface="Koulen"/>
                <a:cs typeface="Koulen"/>
                <a:sym typeface="Koulen"/>
              </a:defRPr>
            </a:lvl1pPr>
            <a:lvl2pPr lvl="1"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2pPr>
            <a:lvl3pPr lvl="2"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3pPr>
            <a:lvl4pPr lvl="3"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4pPr>
            <a:lvl5pPr lvl="4"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5pPr>
            <a:lvl6pPr lvl="5"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6pPr>
            <a:lvl7pPr lvl="6"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7pPr>
            <a:lvl8pPr lvl="7"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8pPr>
            <a:lvl9pPr lvl="8"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9pPr>
          </a:lstStyle>
          <a:p/>
        </p:txBody>
      </p:sp>
      <p:sp>
        <p:nvSpPr>
          <p:cNvPr id="305" name="Google Shape;305;p23"/>
          <p:cNvSpPr txBox="1"/>
          <p:nvPr>
            <p:ph idx="2" type="subTitle"/>
          </p:nvPr>
        </p:nvSpPr>
        <p:spPr>
          <a:xfrm>
            <a:off x="4822610" y="3974425"/>
            <a:ext cx="23010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06" name="Google Shape;306;p23"/>
          <p:cNvSpPr txBox="1"/>
          <p:nvPr>
            <p:ph idx="3" type="subTitle"/>
          </p:nvPr>
        </p:nvSpPr>
        <p:spPr>
          <a:xfrm>
            <a:off x="2020199" y="3568325"/>
            <a:ext cx="23010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3000"/>
              <a:buFont typeface="Koulen"/>
              <a:buNone/>
              <a:defRPr sz="3000">
                <a:latin typeface="Koulen"/>
                <a:ea typeface="Koulen"/>
                <a:cs typeface="Koulen"/>
                <a:sym typeface="Koulen"/>
              </a:defRPr>
            </a:lvl1pPr>
            <a:lvl2pPr lvl="1"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2pPr>
            <a:lvl3pPr lvl="2"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3pPr>
            <a:lvl4pPr lvl="3"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4pPr>
            <a:lvl5pPr lvl="4"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5pPr>
            <a:lvl6pPr lvl="5"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6pPr>
            <a:lvl7pPr lvl="6"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7pPr>
            <a:lvl8pPr lvl="7"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8pPr>
            <a:lvl9pPr lvl="8"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9pPr>
          </a:lstStyle>
          <a:p/>
        </p:txBody>
      </p:sp>
      <p:sp>
        <p:nvSpPr>
          <p:cNvPr id="307" name="Google Shape;307;p23"/>
          <p:cNvSpPr txBox="1"/>
          <p:nvPr>
            <p:ph idx="4" type="subTitle"/>
          </p:nvPr>
        </p:nvSpPr>
        <p:spPr>
          <a:xfrm>
            <a:off x="2020199" y="3974425"/>
            <a:ext cx="23010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308" name="Google Shape;308;p23"/>
          <p:cNvGrpSpPr/>
          <p:nvPr/>
        </p:nvGrpSpPr>
        <p:grpSpPr>
          <a:xfrm>
            <a:off x="0" y="4634298"/>
            <a:ext cx="9144000" cy="939717"/>
            <a:chOff x="0" y="4634298"/>
            <a:chExt cx="9144000" cy="939717"/>
          </a:xfrm>
        </p:grpSpPr>
        <p:sp>
          <p:nvSpPr>
            <p:cNvPr id="309" name="Google Shape;309;p23"/>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23"/>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3"/>
          <p:cNvSpPr/>
          <p:nvPr/>
        </p:nvSpPr>
        <p:spPr>
          <a:xfrm flipH="1" rot="3091724">
            <a:off x="3249143"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flipH="1" rot="1696678">
            <a:off x="6582919"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flipH="1" rot="2700000">
            <a:off x="4933109"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flipH="1" rot="3779012">
            <a:off x="1928112"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320" name="Shape 320"/>
        <p:cNvGrpSpPr/>
        <p:nvPr/>
      </p:nvGrpSpPr>
      <p:grpSpPr>
        <a:xfrm>
          <a:off x="0" y="0"/>
          <a:ext cx="0" cy="0"/>
          <a:chOff x="0" y="0"/>
          <a:chExt cx="0" cy="0"/>
        </a:xfrm>
      </p:grpSpPr>
      <p:sp>
        <p:nvSpPr>
          <p:cNvPr id="321" name="Google Shape;321;p24"/>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22" name="Google Shape;322;p24"/>
          <p:cNvSpPr txBox="1"/>
          <p:nvPr>
            <p:ph idx="1" type="subTitle"/>
          </p:nvPr>
        </p:nvSpPr>
        <p:spPr>
          <a:xfrm>
            <a:off x="3452775" y="25254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23" name="Google Shape;323;p24"/>
          <p:cNvSpPr txBox="1"/>
          <p:nvPr>
            <p:ph idx="2" type="subTitle"/>
          </p:nvPr>
        </p:nvSpPr>
        <p:spPr>
          <a:xfrm>
            <a:off x="3452750" y="29201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24" name="Google Shape;324;p24"/>
          <p:cNvSpPr txBox="1"/>
          <p:nvPr>
            <p:ph idx="3" type="subTitle"/>
          </p:nvPr>
        </p:nvSpPr>
        <p:spPr>
          <a:xfrm>
            <a:off x="1034113" y="25254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25" name="Google Shape;325;p24"/>
          <p:cNvSpPr txBox="1"/>
          <p:nvPr>
            <p:ph idx="4" type="subTitle"/>
          </p:nvPr>
        </p:nvSpPr>
        <p:spPr>
          <a:xfrm>
            <a:off x="1034113" y="29201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26" name="Google Shape;326;p24"/>
          <p:cNvSpPr txBox="1"/>
          <p:nvPr>
            <p:ph idx="5" type="subTitle"/>
          </p:nvPr>
        </p:nvSpPr>
        <p:spPr>
          <a:xfrm>
            <a:off x="5871500" y="25254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27" name="Google Shape;327;p24"/>
          <p:cNvSpPr txBox="1"/>
          <p:nvPr>
            <p:ph idx="6" type="subTitle"/>
          </p:nvPr>
        </p:nvSpPr>
        <p:spPr>
          <a:xfrm>
            <a:off x="5871475" y="29201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328" name="Google Shape;328;p24"/>
          <p:cNvGrpSpPr/>
          <p:nvPr/>
        </p:nvGrpSpPr>
        <p:grpSpPr>
          <a:xfrm>
            <a:off x="0" y="4387340"/>
            <a:ext cx="9144000" cy="1186393"/>
            <a:chOff x="0" y="4634298"/>
            <a:chExt cx="9144000" cy="939717"/>
          </a:xfrm>
        </p:grpSpPr>
        <p:sp>
          <p:nvSpPr>
            <p:cNvPr id="329" name="Google Shape;329;p24"/>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24"/>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p:nvPr/>
        </p:nvSpPr>
        <p:spPr>
          <a:xfrm flipH="1" rot="3091724">
            <a:off x="2942477" y="-194196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flipH="1" rot="1696678">
            <a:off x="6276253" y="19674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flipH="1" rot="2700000">
            <a:off x="4626444" y="-149771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
    <p:spTree>
      <p:nvGrpSpPr>
        <p:cNvPr id="339" name="Shape 339"/>
        <p:cNvGrpSpPr/>
        <p:nvPr/>
      </p:nvGrpSpPr>
      <p:grpSpPr>
        <a:xfrm>
          <a:off x="0" y="0"/>
          <a:ext cx="0" cy="0"/>
          <a:chOff x="0" y="0"/>
          <a:chExt cx="0" cy="0"/>
        </a:xfrm>
      </p:grpSpPr>
      <p:sp>
        <p:nvSpPr>
          <p:cNvPr id="340" name="Google Shape;340;p25"/>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41" name="Google Shape;341;p25"/>
          <p:cNvSpPr txBox="1"/>
          <p:nvPr>
            <p:ph idx="1" type="subTitle"/>
          </p:nvPr>
        </p:nvSpPr>
        <p:spPr>
          <a:xfrm>
            <a:off x="4921313" y="19097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42" name="Google Shape;342;p25"/>
          <p:cNvSpPr txBox="1"/>
          <p:nvPr>
            <p:ph idx="2" type="subTitle"/>
          </p:nvPr>
        </p:nvSpPr>
        <p:spPr>
          <a:xfrm>
            <a:off x="4921288" y="23044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43" name="Google Shape;343;p25"/>
          <p:cNvSpPr txBox="1"/>
          <p:nvPr>
            <p:ph idx="3" type="subTitle"/>
          </p:nvPr>
        </p:nvSpPr>
        <p:spPr>
          <a:xfrm>
            <a:off x="1984375" y="19097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44" name="Google Shape;344;p25"/>
          <p:cNvSpPr txBox="1"/>
          <p:nvPr>
            <p:ph idx="4" type="subTitle"/>
          </p:nvPr>
        </p:nvSpPr>
        <p:spPr>
          <a:xfrm>
            <a:off x="1984375" y="23044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45" name="Google Shape;345;p25"/>
          <p:cNvSpPr txBox="1"/>
          <p:nvPr>
            <p:ph idx="5" type="subTitle"/>
          </p:nvPr>
        </p:nvSpPr>
        <p:spPr>
          <a:xfrm>
            <a:off x="4921313" y="35584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46" name="Google Shape;346;p25"/>
          <p:cNvSpPr txBox="1"/>
          <p:nvPr>
            <p:ph idx="6" type="subTitle"/>
          </p:nvPr>
        </p:nvSpPr>
        <p:spPr>
          <a:xfrm>
            <a:off x="4921338" y="3953038"/>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47" name="Google Shape;347;p25"/>
          <p:cNvSpPr txBox="1"/>
          <p:nvPr>
            <p:ph idx="7" type="subTitle"/>
          </p:nvPr>
        </p:nvSpPr>
        <p:spPr>
          <a:xfrm>
            <a:off x="1984388" y="35584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48" name="Google Shape;348;p25"/>
          <p:cNvSpPr txBox="1"/>
          <p:nvPr>
            <p:ph idx="8" type="subTitle"/>
          </p:nvPr>
        </p:nvSpPr>
        <p:spPr>
          <a:xfrm>
            <a:off x="1984363" y="3953038"/>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349" name="Google Shape;349;p25"/>
          <p:cNvGrpSpPr/>
          <p:nvPr/>
        </p:nvGrpSpPr>
        <p:grpSpPr>
          <a:xfrm>
            <a:off x="0" y="4754343"/>
            <a:ext cx="9144000" cy="819433"/>
            <a:chOff x="0" y="4634298"/>
            <a:chExt cx="9144000" cy="939717"/>
          </a:xfrm>
        </p:grpSpPr>
        <p:sp>
          <p:nvSpPr>
            <p:cNvPr id="350" name="Google Shape;350;p25"/>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25"/>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5"/>
          <p:cNvSpPr/>
          <p:nvPr/>
        </p:nvSpPr>
        <p:spPr>
          <a:xfrm flipH="1" rot="3617737">
            <a:off x="2865108" y="-1957793"/>
            <a:ext cx="1736946" cy="9210326"/>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flipH="1" rot="1696678">
            <a:off x="6207478" y="322604"/>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flipH="1" rot="2700000">
            <a:off x="4712369" y="-1307376"/>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flipH="1" rot="543142">
            <a:off x="7419154" y="601122"/>
            <a:ext cx="1737035" cy="6153977"/>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61" name="Shape 361"/>
        <p:cNvGrpSpPr/>
        <p:nvPr/>
      </p:nvGrpSpPr>
      <p:grpSpPr>
        <a:xfrm>
          <a:off x="0" y="0"/>
          <a:ext cx="0" cy="0"/>
          <a:chOff x="0" y="0"/>
          <a:chExt cx="0" cy="0"/>
        </a:xfrm>
      </p:grpSpPr>
      <p:sp>
        <p:nvSpPr>
          <p:cNvPr id="362" name="Google Shape;362;p26"/>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63" name="Google Shape;363;p26"/>
          <p:cNvSpPr txBox="1"/>
          <p:nvPr>
            <p:ph idx="1" type="subTitle"/>
          </p:nvPr>
        </p:nvSpPr>
        <p:spPr>
          <a:xfrm>
            <a:off x="3452775" y="19097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64" name="Google Shape;364;p26"/>
          <p:cNvSpPr txBox="1"/>
          <p:nvPr>
            <p:ph idx="2" type="subTitle"/>
          </p:nvPr>
        </p:nvSpPr>
        <p:spPr>
          <a:xfrm>
            <a:off x="3452750" y="23044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65" name="Google Shape;365;p26"/>
          <p:cNvSpPr txBox="1"/>
          <p:nvPr>
            <p:ph idx="3" type="subTitle"/>
          </p:nvPr>
        </p:nvSpPr>
        <p:spPr>
          <a:xfrm>
            <a:off x="1034113" y="19097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66" name="Google Shape;366;p26"/>
          <p:cNvSpPr txBox="1"/>
          <p:nvPr>
            <p:ph idx="4" type="subTitle"/>
          </p:nvPr>
        </p:nvSpPr>
        <p:spPr>
          <a:xfrm>
            <a:off x="1034113" y="23044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67" name="Google Shape;367;p26"/>
          <p:cNvSpPr txBox="1"/>
          <p:nvPr>
            <p:ph idx="5" type="subTitle"/>
          </p:nvPr>
        </p:nvSpPr>
        <p:spPr>
          <a:xfrm>
            <a:off x="5871500" y="19097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68" name="Google Shape;368;p26"/>
          <p:cNvSpPr txBox="1"/>
          <p:nvPr>
            <p:ph idx="6" type="subTitle"/>
          </p:nvPr>
        </p:nvSpPr>
        <p:spPr>
          <a:xfrm>
            <a:off x="5871475" y="23044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69" name="Google Shape;369;p26"/>
          <p:cNvSpPr txBox="1"/>
          <p:nvPr>
            <p:ph idx="7" type="subTitle"/>
          </p:nvPr>
        </p:nvSpPr>
        <p:spPr>
          <a:xfrm>
            <a:off x="3452775" y="35584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70" name="Google Shape;370;p26"/>
          <p:cNvSpPr txBox="1"/>
          <p:nvPr>
            <p:ph idx="8" type="subTitle"/>
          </p:nvPr>
        </p:nvSpPr>
        <p:spPr>
          <a:xfrm>
            <a:off x="3452800" y="3953038"/>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71" name="Google Shape;371;p26"/>
          <p:cNvSpPr txBox="1"/>
          <p:nvPr>
            <p:ph idx="9" type="subTitle"/>
          </p:nvPr>
        </p:nvSpPr>
        <p:spPr>
          <a:xfrm>
            <a:off x="1034125" y="35584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72" name="Google Shape;372;p26"/>
          <p:cNvSpPr txBox="1"/>
          <p:nvPr>
            <p:ph idx="13" type="subTitle"/>
          </p:nvPr>
        </p:nvSpPr>
        <p:spPr>
          <a:xfrm>
            <a:off x="1034100" y="3953038"/>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73" name="Google Shape;373;p26"/>
          <p:cNvSpPr txBox="1"/>
          <p:nvPr>
            <p:ph idx="14" type="subTitle"/>
          </p:nvPr>
        </p:nvSpPr>
        <p:spPr>
          <a:xfrm>
            <a:off x="5871500" y="35584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74" name="Google Shape;374;p26"/>
          <p:cNvSpPr txBox="1"/>
          <p:nvPr>
            <p:ph idx="15" type="subTitle"/>
          </p:nvPr>
        </p:nvSpPr>
        <p:spPr>
          <a:xfrm>
            <a:off x="5871475" y="3953038"/>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375" name="Google Shape;375;p26"/>
          <p:cNvGrpSpPr/>
          <p:nvPr/>
        </p:nvGrpSpPr>
        <p:grpSpPr>
          <a:xfrm>
            <a:off x="0" y="4754343"/>
            <a:ext cx="9144000" cy="819433"/>
            <a:chOff x="0" y="4634298"/>
            <a:chExt cx="9144000" cy="939717"/>
          </a:xfrm>
        </p:grpSpPr>
        <p:sp>
          <p:nvSpPr>
            <p:cNvPr id="376" name="Google Shape;376;p26"/>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26"/>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6"/>
          <p:cNvGrpSpPr/>
          <p:nvPr/>
        </p:nvGrpSpPr>
        <p:grpSpPr>
          <a:xfrm flipH="1">
            <a:off x="-249519" y="1560380"/>
            <a:ext cx="1172594" cy="787279"/>
            <a:chOff x="7132236" y="-241819"/>
            <a:chExt cx="2327961" cy="1562681"/>
          </a:xfrm>
        </p:grpSpPr>
        <p:sp>
          <p:nvSpPr>
            <p:cNvPr id="384" name="Google Shape;384;p26"/>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26"/>
          <p:cNvGrpSpPr/>
          <p:nvPr/>
        </p:nvGrpSpPr>
        <p:grpSpPr>
          <a:xfrm flipH="1">
            <a:off x="-781444" y="2115430"/>
            <a:ext cx="1172594" cy="787279"/>
            <a:chOff x="7132236" y="-241819"/>
            <a:chExt cx="2327961" cy="1562681"/>
          </a:xfrm>
        </p:grpSpPr>
        <p:sp>
          <p:nvSpPr>
            <p:cNvPr id="391" name="Google Shape;391;p26"/>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397" name="Shape 397"/>
        <p:cNvGrpSpPr/>
        <p:nvPr/>
      </p:nvGrpSpPr>
      <p:grpSpPr>
        <a:xfrm>
          <a:off x="0" y="0"/>
          <a:ext cx="0" cy="0"/>
          <a:chOff x="0" y="0"/>
          <a:chExt cx="0" cy="0"/>
        </a:xfrm>
      </p:grpSpPr>
      <p:sp>
        <p:nvSpPr>
          <p:cNvPr id="398" name="Google Shape;398;p27"/>
          <p:cNvSpPr txBox="1"/>
          <p:nvPr>
            <p:ph hasCustomPrompt="1" type="title"/>
          </p:nvPr>
        </p:nvSpPr>
        <p:spPr>
          <a:xfrm>
            <a:off x="2946375" y="825263"/>
            <a:ext cx="4360200" cy="109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7200">
                <a:solidFill>
                  <a:schemeClr val="accent4"/>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99" name="Google Shape;399;p27"/>
          <p:cNvSpPr txBox="1"/>
          <p:nvPr>
            <p:ph idx="1" type="subTitle"/>
          </p:nvPr>
        </p:nvSpPr>
        <p:spPr>
          <a:xfrm>
            <a:off x="2946375" y="2085387"/>
            <a:ext cx="4360200" cy="4035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0" name="Google Shape;400;p27"/>
          <p:cNvSpPr txBox="1"/>
          <p:nvPr>
            <p:ph hasCustomPrompt="1" idx="2" type="title"/>
          </p:nvPr>
        </p:nvSpPr>
        <p:spPr>
          <a:xfrm>
            <a:off x="2946375" y="2654613"/>
            <a:ext cx="4360200" cy="109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7200">
                <a:solidFill>
                  <a:schemeClr val="accent4"/>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01" name="Google Shape;401;p27"/>
          <p:cNvSpPr txBox="1"/>
          <p:nvPr>
            <p:ph idx="3" type="subTitle"/>
          </p:nvPr>
        </p:nvSpPr>
        <p:spPr>
          <a:xfrm>
            <a:off x="2946375" y="3914737"/>
            <a:ext cx="4360200" cy="4035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402" name="Google Shape;402;p27"/>
          <p:cNvGrpSpPr/>
          <p:nvPr/>
        </p:nvGrpSpPr>
        <p:grpSpPr>
          <a:xfrm>
            <a:off x="0" y="4634298"/>
            <a:ext cx="9144000" cy="939717"/>
            <a:chOff x="0" y="4634298"/>
            <a:chExt cx="9144000" cy="939717"/>
          </a:xfrm>
        </p:grpSpPr>
        <p:sp>
          <p:nvSpPr>
            <p:cNvPr id="403" name="Google Shape;403;p27"/>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27"/>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2">
    <p:spTree>
      <p:nvGrpSpPr>
        <p:cNvPr id="410" name="Shape 410"/>
        <p:cNvGrpSpPr/>
        <p:nvPr/>
      </p:nvGrpSpPr>
      <p:grpSpPr>
        <a:xfrm>
          <a:off x="0" y="0"/>
          <a:ext cx="0" cy="0"/>
          <a:chOff x="0" y="0"/>
          <a:chExt cx="0" cy="0"/>
        </a:xfrm>
      </p:grpSpPr>
      <p:sp>
        <p:nvSpPr>
          <p:cNvPr id="411" name="Google Shape;411;p28"/>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12" name="Google Shape;412;p28"/>
          <p:cNvSpPr txBox="1"/>
          <p:nvPr>
            <p:ph idx="1" type="subTitle"/>
          </p:nvPr>
        </p:nvSpPr>
        <p:spPr>
          <a:xfrm>
            <a:off x="4557225" y="2440154"/>
            <a:ext cx="1743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3" name="Google Shape;413;p28"/>
          <p:cNvSpPr txBox="1"/>
          <p:nvPr>
            <p:ph idx="2" type="subTitle"/>
          </p:nvPr>
        </p:nvSpPr>
        <p:spPr>
          <a:xfrm>
            <a:off x="6284494" y="2440144"/>
            <a:ext cx="223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14" name="Google Shape;414;p28"/>
          <p:cNvSpPr txBox="1"/>
          <p:nvPr>
            <p:ph idx="3" type="subTitle"/>
          </p:nvPr>
        </p:nvSpPr>
        <p:spPr>
          <a:xfrm>
            <a:off x="4557225" y="1428450"/>
            <a:ext cx="1743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5" name="Google Shape;415;p28"/>
          <p:cNvSpPr txBox="1"/>
          <p:nvPr>
            <p:ph idx="4" type="subTitle"/>
          </p:nvPr>
        </p:nvSpPr>
        <p:spPr>
          <a:xfrm>
            <a:off x="6284494" y="1428444"/>
            <a:ext cx="223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16" name="Google Shape;416;p28"/>
          <p:cNvSpPr txBox="1"/>
          <p:nvPr>
            <p:ph idx="5" type="subTitle"/>
          </p:nvPr>
        </p:nvSpPr>
        <p:spPr>
          <a:xfrm>
            <a:off x="4557225" y="3452751"/>
            <a:ext cx="1743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3000">
                <a:latin typeface="Koulen"/>
                <a:ea typeface="Koulen"/>
                <a:cs typeface="Koulen"/>
                <a:sym typeface="Koulen"/>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7" name="Google Shape;417;p28"/>
          <p:cNvSpPr txBox="1"/>
          <p:nvPr>
            <p:ph idx="6" type="subTitle"/>
          </p:nvPr>
        </p:nvSpPr>
        <p:spPr>
          <a:xfrm>
            <a:off x="6284494" y="3452750"/>
            <a:ext cx="223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18" name="Google Shape;418;p28"/>
          <p:cNvSpPr txBox="1"/>
          <p:nvPr>
            <p:ph hasCustomPrompt="1" idx="7" type="title"/>
          </p:nvPr>
        </p:nvSpPr>
        <p:spPr>
          <a:xfrm>
            <a:off x="621088" y="1423344"/>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19" name="Google Shape;419;p28"/>
          <p:cNvSpPr txBox="1"/>
          <p:nvPr>
            <p:ph hasCustomPrompt="1" idx="8" type="title"/>
          </p:nvPr>
        </p:nvSpPr>
        <p:spPr>
          <a:xfrm>
            <a:off x="621088" y="2435044"/>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20" name="Google Shape;420;p28"/>
          <p:cNvSpPr txBox="1"/>
          <p:nvPr>
            <p:ph hasCustomPrompt="1" idx="9" type="title"/>
          </p:nvPr>
        </p:nvSpPr>
        <p:spPr>
          <a:xfrm>
            <a:off x="621088" y="344765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4"/>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421" name="Google Shape;421;p28"/>
          <p:cNvGrpSpPr/>
          <p:nvPr/>
        </p:nvGrpSpPr>
        <p:grpSpPr>
          <a:xfrm>
            <a:off x="0" y="4608493"/>
            <a:ext cx="9144000" cy="965184"/>
            <a:chOff x="0" y="4634298"/>
            <a:chExt cx="9144000" cy="939717"/>
          </a:xfrm>
        </p:grpSpPr>
        <p:sp>
          <p:nvSpPr>
            <p:cNvPr id="422" name="Google Shape;422;p28"/>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28"/>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29" name="Shape 429"/>
        <p:cNvGrpSpPr/>
        <p:nvPr/>
      </p:nvGrpSpPr>
      <p:grpSpPr>
        <a:xfrm>
          <a:off x="0" y="0"/>
          <a:ext cx="0" cy="0"/>
          <a:chOff x="0" y="0"/>
          <a:chExt cx="0" cy="0"/>
        </a:xfrm>
      </p:grpSpPr>
      <p:sp>
        <p:nvSpPr>
          <p:cNvPr id="430" name="Google Shape;430;p29"/>
          <p:cNvSpPr txBox="1"/>
          <p:nvPr>
            <p:ph type="title"/>
          </p:nvPr>
        </p:nvSpPr>
        <p:spPr>
          <a:xfrm>
            <a:off x="3253563" y="1465650"/>
            <a:ext cx="4596300" cy="1126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1" name="Google Shape;431;p29"/>
          <p:cNvSpPr txBox="1"/>
          <p:nvPr>
            <p:ph hasCustomPrompt="1" idx="2" type="title"/>
          </p:nvPr>
        </p:nvSpPr>
        <p:spPr>
          <a:xfrm>
            <a:off x="1294138" y="1637713"/>
            <a:ext cx="1591500" cy="120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2" name="Google Shape;432;p29"/>
          <p:cNvSpPr txBox="1"/>
          <p:nvPr>
            <p:ph idx="1" type="subTitle"/>
          </p:nvPr>
        </p:nvSpPr>
        <p:spPr>
          <a:xfrm>
            <a:off x="3253563" y="2630900"/>
            <a:ext cx="4596300" cy="387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33" name="Google Shape;433;p29"/>
          <p:cNvGrpSpPr/>
          <p:nvPr/>
        </p:nvGrpSpPr>
        <p:grpSpPr>
          <a:xfrm>
            <a:off x="0" y="4049475"/>
            <a:ext cx="9144000" cy="1524785"/>
            <a:chOff x="0" y="4634298"/>
            <a:chExt cx="9144000" cy="939717"/>
          </a:xfrm>
        </p:grpSpPr>
        <p:sp>
          <p:nvSpPr>
            <p:cNvPr id="434" name="Google Shape;434;p29"/>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29"/>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29"/>
          <p:cNvSpPr/>
          <p:nvPr/>
        </p:nvSpPr>
        <p:spPr>
          <a:xfrm flipH="1" rot="3091724">
            <a:off x="3197568" y="-157676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flipH="1" rot="1696678">
            <a:off x="6531344" y="56194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flipH="1" rot="2700000">
            <a:off x="4881534" y="-113251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flipH="1" rot="3779012">
            <a:off x="1876537" y="-233849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5" name="Shape 445"/>
        <p:cNvGrpSpPr/>
        <p:nvPr/>
      </p:nvGrpSpPr>
      <p:grpSpPr>
        <a:xfrm>
          <a:off x="0" y="0"/>
          <a:ext cx="0" cy="0"/>
          <a:chOff x="0" y="0"/>
          <a:chExt cx="0" cy="0"/>
        </a:xfrm>
      </p:grpSpPr>
      <p:sp>
        <p:nvSpPr>
          <p:cNvPr id="446" name="Google Shape;446;p30"/>
          <p:cNvSpPr txBox="1"/>
          <p:nvPr>
            <p:ph type="title"/>
          </p:nvPr>
        </p:nvSpPr>
        <p:spPr>
          <a:xfrm>
            <a:off x="3694250" y="707000"/>
            <a:ext cx="3496800" cy="8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72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447" name="Google Shape;447;p30"/>
          <p:cNvSpPr txBox="1"/>
          <p:nvPr>
            <p:ph idx="1" type="subTitle"/>
          </p:nvPr>
        </p:nvSpPr>
        <p:spPr>
          <a:xfrm>
            <a:off x="3725300" y="1538000"/>
            <a:ext cx="34347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8" name="Google Shape;448;p30"/>
          <p:cNvSpPr txBox="1"/>
          <p:nvPr/>
        </p:nvSpPr>
        <p:spPr>
          <a:xfrm>
            <a:off x="3527750" y="3430875"/>
            <a:ext cx="38259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accent5"/>
                </a:solidFill>
                <a:latin typeface="Lexend Medium"/>
                <a:ea typeface="Lexend Medium"/>
                <a:cs typeface="Lexend Medium"/>
                <a:sym typeface="Lexend Medium"/>
              </a:rPr>
              <a:t>CREDITS: This presentation template was created by </a:t>
            </a:r>
            <a:r>
              <a:rPr b="1" lang="en" sz="1200">
                <a:solidFill>
                  <a:schemeClr val="accent5"/>
                </a:solidFill>
                <a:uFill>
                  <a:noFill/>
                </a:uFill>
                <a:latin typeface="Lexend"/>
                <a:ea typeface="Lexend"/>
                <a:cs typeface="Lexend"/>
                <a:sym typeface="Lexend"/>
                <a:hlinkClick r:id="rId2">
                  <a:extLst>
                    <a:ext uri="{A12FA001-AC4F-418D-AE19-62706E023703}">
                      <ahyp:hlinkClr val="tx"/>
                    </a:ext>
                  </a:extLst>
                </a:hlinkClick>
              </a:rPr>
              <a:t>Slidesgo</a:t>
            </a:r>
            <a:r>
              <a:rPr lang="en" sz="1200">
                <a:solidFill>
                  <a:schemeClr val="accent5"/>
                </a:solidFill>
                <a:latin typeface="Lexend Medium"/>
                <a:ea typeface="Lexend Medium"/>
                <a:cs typeface="Lexend Medium"/>
                <a:sym typeface="Lexend Medium"/>
              </a:rPr>
              <a:t>, and includes icons by </a:t>
            </a:r>
            <a:r>
              <a:rPr b="1" lang="en" sz="1200">
                <a:solidFill>
                  <a:schemeClr val="accent5"/>
                </a:solidFill>
                <a:uFill>
                  <a:noFill/>
                </a:uFill>
                <a:latin typeface="Lexend"/>
                <a:ea typeface="Lexend"/>
                <a:cs typeface="Lexend"/>
                <a:sym typeface="Lexend"/>
                <a:hlinkClick r:id="rId3">
                  <a:extLst>
                    <a:ext uri="{A12FA001-AC4F-418D-AE19-62706E023703}">
                      <ahyp:hlinkClr val="tx"/>
                    </a:ext>
                  </a:extLst>
                </a:hlinkClick>
              </a:rPr>
              <a:t>Flaticon</a:t>
            </a:r>
            <a:r>
              <a:rPr lang="en" sz="1200">
                <a:solidFill>
                  <a:schemeClr val="accent5"/>
                </a:solidFill>
                <a:latin typeface="Lexend Medium"/>
                <a:ea typeface="Lexend Medium"/>
                <a:cs typeface="Lexend Medium"/>
                <a:sym typeface="Lexend Medium"/>
              </a:rPr>
              <a:t>, and infographics &amp; images by </a:t>
            </a:r>
            <a:r>
              <a:rPr b="1" lang="en" sz="1200">
                <a:solidFill>
                  <a:schemeClr val="accent5"/>
                </a:solidFill>
                <a:uFill>
                  <a:noFill/>
                </a:uFill>
                <a:latin typeface="Lexend"/>
                <a:ea typeface="Lexend"/>
                <a:cs typeface="Lexend"/>
                <a:sym typeface="Lexend"/>
                <a:hlinkClick r:id="rId4">
                  <a:extLst>
                    <a:ext uri="{A12FA001-AC4F-418D-AE19-62706E023703}">
                      <ahyp:hlinkClr val="tx"/>
                    </a:ext>
                  </a:extLst>
                </a:hlinkClick>
              </a:rPr>
              <a:t>Freepik</a:t>
            </a:r>
            <a:endParaRPr b="1" sz="1200">
              <a:solidFill>
                <a:schemeClr val="accent5"/>
              </a:solidFill>
              <a:latin typeface="Lexend"/>
              <a:ea typeface="Lexend"/>
              <a:cs typeface="Lexend"/>
              <a:sym typeface="Lexend"/>
            </a:endParaRPr>
          </a:p>
        </p:txBody>
      </p:sp>
      <p:grpSp>
        <p:nvGrpSpPr>
          <p:cNvPr id="449" name="Google Shape;449;p30"/>
          <p:cNvGrpSpPr/>
          <p:nvPr/>
        </p:nvGrpSpPr>
        <p:grpSpPr>
          <a:xfrm>
            <a:off x="0" y="4634298"/>
            <a:ext cx="9144000" cy="939717"/>
            <a:chOff x="0" y="4634298"/>
            <a:chExt cx="9144000" cy="939717"/>
          </a:xfrm>
        </p:grpSpPr>
        <p:sp>
          <p:nvSpPr>
            <p:cNvPr id="450" name="Google Shape;450;p30"/>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30"/>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9" name="Google Shape;29;p4"/>
          <p:cNvSpPr txBox="1"/>
          <p:nvPr>
            <p:ph idx="1" type="body"/>
          </p:nvPr>
        </p:nvSpPr>
        <p:spPr>
          <a:xfrm>
            <a:off x="1195050" y="1740800"/>
            <a:ext cx="6753900" cy="2372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grpSp>
        <p:nvGrpSpPr>
          <p:cNvPr id="30" name="Google Shape;30;p4"/>
          <p:cNvGrpSpPr/>
          <p:nvPr/>
        </p:nvGrpSpPr>
        <p:grpSpPr>
          <a:xfrm>
            <a:off x="0" y="4634298"/>
            <a:ext cx="9144000" cy="939717"/>
            <a:chOff x="0" y="4634298"/>
            <a:chExt cx="9144000" cy="939717"/>
          </a:xfrm>
        </p:grpSpPr>
        <p:sp>
          <p:nvSpPr>
            <p:cNvPr id="31" name="Google Shape;31;p4"/>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 name="Google Shape;33;p4"/>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2">
    <p:spTree>
      <p:nvGrpSpPr>
        <p:cNvPr id="457" name="Shape 457"/>
        <p:cNvGrpSpPr/>
        <p:nvPr/>
      </p:nvGrpSpPr>
      <p:grpSpPr>
        <a:xfrm>
          <a:off x="0" y="0"/>
          <a:ext cx="0" cy="0"/>
          <a:chOff x="0" y="0"/>
          <a:chExt cx="0" cy="0"/>
        </a:xfrm>
      </p:grpSpPr>
      <p:sp>
        <p:nvSpPr>
          <p:cNvPr id="458" name="Google Shape;458;p3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Font typeface="Arial"/>
              <a:buNone/>
              <a:defRPr>
                <a:solidFill>
                  <a:schemeClr val="lt1"/>
                </a:solidFill>
                <a:latin typeface="Arial"/>
                <a:ea typeface="Arial"/>
                <a:cs typeface="Arial"/>
                <a:sym typeface="Arial"/>
              </a:defRPr>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0" name="Google Shape;40;p5"/>
          <p:cNvSpPr txBox="1"/>
          <p:nvPr>
            <p:ph idx="1" type="subTitle"/>
          </p:nvPr>
        </p:nvSpPr>
        <p:spPr>
          <a:xfrm>
            <a:off x="4879444" y="2632325"/>
            <a:ext cx="28224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3000"/>
              <a:buFont typeface="Koulen"/>
              <a:buNone/>
              <a:defRPr sz="3000">
                <a:latin typeface="Koulen"/>
                <a:ea typeface="Koulen"/>
                <a:cs typeface="Koulen"/>
                <a:sym typeface="Koulen"/>
              </a:defRPr>
            </a:lvl1pPr>
            <a:lvl2pPr lvl="1"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2pPr>
            <a:lvl3pPr lvl="2"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3pPr>
            <a:lvl4pPr lvl="3"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4pPr>
            <a:lvl5pPr lvl="4"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5pPr>
            <a:lvl6pPr lvl="5"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6pPr>
            <a:lvl7pPr lvl="6"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7pPr>
            <a:lvl8pPr lvl="7"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8pPr>
            <a:lvl9pPr lvl="8"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9pPr>
          </a:lstStyle>
          <a:p/>
        </p:txBody>
      </p:sp>
      <p:sp>
        <p:nvSpPr>
          <p:cNvPr id="41" name="Google Shape;41;p5"/>
          <p:cNvSpPr txBox="1"/>
          <p:nvPr>
            <p:ph idx="2" type="subTitle"/>
          </p:nvPr>
        </p:nvSpPr>
        <p:spPr>
          <a:xfrm>
            <a:off x="4879401" y="3038425"/>
            <a:ext cx="2822400" cy="100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2" name="Google Shape;42;p5"/>
          <p:cNvSpPr txBox="1"/>
          <p:nvPr>
            <p:ph idx="3" type="subTitle"/>
          </p:nvPr>
        </p:nvSpPr>
        <p:spPr>
          <a:xfrm>
            <a:off x="1442050" y="2632325"/>
            <a:ext cx="28224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3000"/>
              <a:buFont typeface="Koulen"/>
              <a:buNone/>
              <a:defRPr sz="3000">
                <a:latin typeface="Koulen"/>
                <a:ea typeface="Koulen"/>
                <a:cs typeface="Koulen"/>
                <a:sym typeface="Koulen"/>
              </a:defRPr>
            </a:lvl1pPr>
            <a:lvl2pPr lvl="1"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2pPr>
            <a:lvl3pPr lvl="2"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3pPr>
            <a:lvl4pPr lvl="3"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4pPr>
            <a:lvl5pPr lvl="4"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5pPr>
            <a:lvl6pPr lvl="5"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6pPr>
            <a:lvl7pPr lvl="6"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7pPr>
            <a:lvl8pPr lvl="7"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8pPr>
            <a:lvl9pPr lvl="8" rtl="0" algn="ctr">
              <a:spcBef>
                <a:spcPts val="0"/>
              </a:spcBef>
              <a:spcAft>
                <a:spcPts val="0"/>
              </a:spcAft>
              <a:buClr>
                <a:schemeClr val="dk1"/>
              </a:buClr>
              <a:buSzPts val="3000"/>
              <a:buFont typeface="Koulen"/>
              <a:buNone/>
              <a:defRPr sz="3000">
                <a:solidFill>
                  <a:schemeClr val="dk1"/>
                </a:solidFill>
                <a:latin typeface="Koulen"/>
                <a:ea typeface="Koulen"/>
                <a:cs typeface="Koulen"/>
                <a:sym typeface="Koulen"/>
              </a:defRPr>
            </a:lvl9pPr>
          </a:lstStyle>
          <a:p/>
        </p:txBody>
      </p:sp>
      <p:sp>
        <p:nvSpPr>
          <p:cNvPr id="43" name="Google Shape;43;p5"/>
          <p:cNvSpPr txBox="1"/>
          <p:nvPr>
            <p:ph idx="4" type="subTitle"/>
          </p:nvPr>
        </p:nvSpPr>
        <p:spPr>
          <a:xfrm>
            <a:off x="1442051" y="3038425"/>
            <a:ext cx="2822400" cy="100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44" name="Google Shape;44;p5"/>
          <p:cNvGrpSpPr/>
          <p:nvPr/>
        </p:nvGrpSpPr>
        <p:grpSpPr>
          <a:xfrm>
            <a:off x="0" y="4634298"/>
            <a:ext cx="9144000" cy="939717"/>
            <a:chOff x="0" y="4634298"/>
            <a:chExt cx="9144000" cy="939717"/>
          </a:xfrm>
        </p:grpSpPr>
        <p:sp>
          <p:nvSpPr>
            <p:cNvPr id="45" name="Google Shape;45;p5"/>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 name="Google Shape;47;p5"/>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p:nvPr/>
        </p:nvSpPr>
        <p:spPr>
          <a:xfrm flipH="1" rot="3091724">
            <a:off x="3004193"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1696678">
            <a:off x="6337969"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2700000">
            <a:off x="4688159"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rot="3779012">
            <a:off x="1683162"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8" name="Google Shape;58;p6"/>
          <p:cNvGrpSpPr/>
          <p:nvPr/>
        </p:nvGrpSpPr>
        <p:grpSpPr>
          <a:xfrm>
            <a:off x="0" y="4718280"/>
            <a:ext cx="9144000" cy="771696"/>
            <a:chOff x="0" y="4634298"/>
            <a:chExt cx="9144000" cy="939717"/>
          </a:xfrm>
        </p:grpSpPr>
        <p:sp>
          <p:nvSpPr>
            <p:cNvPr id="59" name="Google Shape;59;p6"/>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6"/>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7"/>
          <p:cNvSpPr txBox="1"/>
          <p:nvPr>
            <p:ph idx="1" type="body"/>
          </p:nvPr>
        </p:nvSpPr>
        <p:spPr>
          <a:xfrm>
            <a:off x="3957850" y="2223546"/>
            <a:ext cx="4374300" cy="1998000"/>
          </a:xfrm>
          <a:prstGeom prst="rect">
            <a:avLst/>
          </a:prstGeom>
          <a:no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7"/>
          <p:cNvSpPr txBox="1"/>
          <p:nvPr>
            <p:ph type="title"/>
          </p:nvPr>
        </p:nvSpPr>
        <p:spPr>
          <a:xfrm>
            <a:off x="3957850" y="921950"/>
            <a:ext cx="4374300" cy="1256400"/>
          </a:xfrm>
          <a:prstGeom prst="rect">
            <a:avLst/>
          </a:prstGeom>
          <a:noFill/>
        </p:spPr>
        <p:txBody>
          <a:bodyPr anchorCtr="0" anchor="t" bIns="91425" lIns="91425" spcFirstLastPara="1" rIns="91425" wrap="square" tIns="91425">
            <a:noAutofit/>
          </a:bodyPr>
          <a:lstStyle>
            <a:lvl1pPr lvl="0" marR="38100" rtl="0" algn="l">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69" name="Google Shape;69;p7"/>
          <p:cNvGrpSpPr/>
          <p:nvPr/>
        </p:nvGrpSpPr>
        <p:grpSpPr>
          <a:xfrm>
            <a:off x="0" y="4634298"/>
            <a:ext cx="9144000" cy="939717"/>
            <a:chOff x="0" y="4634298"/>
            <a:chExt cx="9144000" cy="939717"/>
          </a:xfrm>
        </p:grpSpPr>
        <p:sp>
          <p:nvSpPr>
            <p:cNvPr id="70" name="Google Shape;70;p7"/>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7"/>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7"/>
          <p:cNvSpPr/>
          <p:nvPr/>
        </p:nvSpPr>
        <p:spPr>
          <a:xfrm flipH="1" rot="3091724">
            <a:off x="3034293"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rot="1696678">
            <a:off x="6368069"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rot="2700000">
            <a:off x="4718259"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flipH="1" rot="3779012">
            <a:off x="1713262"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8"/>
          <p:cNvSpPr txBox="1"/>
          <p:nvPr>
            <p:ph type="title"/>
          </p:nvPr>
        </p:nvSpPr>
        <p:spPr>
          <a:xfrm>
            <a:off x="2233825" y="1181700"/>
            <a:ext cx="4557300" cy="278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3" name="Google Shape;83;p8"/>
          <p:cNvGrpSpPr/>
          <p:nvPr/>
        </p:nvGrpSpPr>
        <p:grpSpPr>
          <a:xfrm>
            <a:off x="0" y="4292862"/>
            <a:ext cx="9144000" cy="1281116"/>
            <a:chOff x="0" y="4634298"/>
            <a:chExt cx="9144000" cy="939717"/>
          </a:xfrm>
        </p:grpSpPr>
        <p:sp>
          <p:nvSpPr>
            <p:cNvPr id="84" name="Google Shape;84;p8"/>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8"/>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8"/>
          <p:cNvSpPr/>
          <p:nvPr/>
        </p:nvSpPr>
        <p:spPr>
          <a:xfrm rot="-3091724">
            <a:off x="4301096" y="-160251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rot="-1696678">
            <a:off x="967285" y="53619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2700000">
            <a:off x="2617151" y="-115826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rot="-3779012">
            <a:off x="5622143" y="-236424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9"/>
          <p:cNvSpPr txBox="1"/>
          <p:nvPr>
            <p:ph type="title"/>
          </p:nvPr>
        </p:nvSpPr>
        <p:spPr>
          <a:xfrm>
            <a:off x="621100" y="1139775"/>
            <a:ext cx="4503600" cy="79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7" name="Google Shape;97;p9"/>
          <p:cNvSpPr txBox="1"/>
          <p:nvPr>
            <p:ph idx="1" type="subTitle"/>
          </p:nvPr>
        </p:nvSpPr>
        <p:spPr>
          <a:xfrm>
            <a:off x="621100" y="2019300"/>
            <a:ext cx="4503600" cy="12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8" name="Google Shape;98;p9"/>
          <p:cNvSpPr/>
          <p:nvPr/>
        </p:nvSpPr>
        <p:spPr>
          <a:xfrm flipH="1" rot="3091724">
            <a:off x="3094418" y="-1375869"/>
            <a:ext cx="1736958" cy="921028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flipH="1" rot="1696678">
            <a:off x="6428194" y="762841"/>
            <a:ext cx="1736994" cy="6153884"/>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flipH="1" rot="2700000">
            <a:off x="4778384" y="-931614"/>
            <a:ext cx="1736937" cy="9210349"/>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rot="3779012">
            <a:off x="1773387" y="-2137597"/>
            <a:ext cx="1736942" cy="9210125"/>
          </a:xfrm>
          <a:prstGeom prst="trapezoid">
            <a:avLst>
              <a:gd fmla="val 41968" name="adj"/>
            </a:avLst>
          </a:prstGeom>
          <a:gradFill>
            <a:gsLst>
              <a:gs pos="0">
                <a:srgbClr val="FFFFFF">
                  <a:alpha val="0"/>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9"/>
          <p:cNvGrpSpPr/>
          <p:nvPr/>
        </p:nvGrpSpPr>
        <p:grpSpPr>
          <a:xfrm>
            <a:off x="0" y="4452248"/>
            <a:ext cx="9144000" cy="1121834"/>
            <a:chOff x="0" y="4634298"/>
            <a:chExt cx="9144000" cy="939717"/>
          </a:xfrm>
        </p:grpSpPr>
        <p:sp>
          <p:nvSpPr>
            <p:cNvPr id="103" name="Google Shape;103;p9"/>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9"/>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txBox="1"/>
          <p:nvPr>
            <p:ph idx="1" type="body"/>
          </p:nvPr>
        </p:nvSpPr>
        <p:spPr>
          <a:xfrm>
            <a:off x="645850" y="929675"/>
            <a:ext cx="2995200" cy="3284100"/>
          </a:xfrm>
          <a:prstGeom prst="rect">
            <a:avLst/>
          </a:prstGeom>
          <a:gradFill>
            <a:gsLst>
              <a:gs pos="0">
                <a:schemeClr val="lt1"/>
              </a:gs>
              <a:gs pos="50000">
                <a:schemeClr val="dk2"/>
              </a:gs>
              <a:gs pos="100000">
                <a:srgbClr val="000000"/>
              </a:gs>
            </a:gsLst>
            <a:path path="circle">
              <a:fillToRect b="50%" l="50%" r="50%" t="50%"/>
            </a:path>
            <a:tileRect/>
          </a:gra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500"/>
              <a:buNone/>
              <a:defRPr sz="4800">
                <a:solidFill>
                  <a:srgbClr val="FFFFFF"/>
                </a:solidFill>
                <a:highlight>
                  <a:schemeClr val="dk2"/>
                </a:highlight>
                <a:latin typeface="Bebas Neue"/>
                <a:ea typeface="Bebas Neue"/>
                <a:cs typeface="Bebas Neue"/>
                <a:sym typeface="Bebas Neu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50000">
              <a:schemeClr val="dk2"/>
            </a:gs>
            <a:gs pos="100000">
              <a:schemeClr val="dk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1100" y="457625"/>
            <a:ext cx="7901700" cy="636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1pPr>
            <a:lvl2pPr lvl="1">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2pPr>
            <a:lvl3pPr lvl="2">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3pPr>
            <a:lvl4pPr lvl="3">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4pPr>
            <a:lvl5pPr lvl="4">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5pPr>
            <a:lvl6pPr lvl="5">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6pPr>
            <a:lvl7pPr lvl="6">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7pPr>
            <a:lvl8pPr lvl="7">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8pPr>
            <a:lvl9pPr lvl="8">
              <a:spcBef>
                <a:spcPts val="0"/>
              </a:spcBef>
              <a:spcAft>
                <a:spcPts val="0"/>
              </a:spcAft>
              <a:buClr>
                <a:schemeClr val="accent5"/>
              </a:buClr>
              <a:buSzPts val="4000"/>
              <a:buFont typeface="Koulen"/>
              <a:buNone/>
              <a:defRPr sz="4000">
                <a:solidFill>
                  <a:schemeClr val="accent5"/>
                </a:solidFill>
                <a:latin typeface="Koulen"/>
                <a:ea typeface="Koulen"/>
                <a:cs typeface="Koulen"/>
                <a:sym typeface="Koulen"/>
              </a:defRPr>
            </a:lvl9pPr>
          </a:lstStyle>
          <a:p/>
        </p:txBody>
      </p:sp>
      <p:sp>
        <p:nvSpPr>
          <p:cNvPr id="7" name="Google Shape;7;p1"/>
          <p:cNvSpPr txBox="1"/>
          <p:nvPr>
            <p:ph idx="1" type="body"/>
          </p:nvPr>
        </p:nvSpPr>
        <p:spPr>
          <a:xfrm>
            <a:off x="621100" y="1152475"/>
            <a:ext cx="79017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1pPr>
            <a:lvl2pPr indent="-317500" lvl="1" marL="9144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2pPr>
            <a:lvl3pPr indent="-317500" lvl="2" marL="13716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3pPr>
            <a:lvl4pPr indent="-317500" lvl="3" marL="18288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4pPr>
            <a:lvl5pPr indent="-317500" lvl="4" marL="22860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5pPr>
            <a:lvl6pPr indent="-317500" lvl="5" marL="27432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6pPr>
            <a:lvl7pPr indent="-317500" lvl="6" marL="32004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7pPr>
            <a:lvl8pPr indent="-317500" lvl="7" marL="36576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8pPr>
            <a:lvl9pPr indent="-317500" lvl="8" marL="4114800">
              <a:lnSpc>
                <a:spcPct val="115000"/>
              </a:lnSpc>
              <a:spcBef>
                <a:spcPts val="0"/>
              </a:spcBef>
              <a:spcAft>
                <a:spcPts val="0"/>
              </a:spcAft>
              <a:buClr>
                <a:schemeClr val="accent5"/>
              </a:buClr>
              <a:buSzPts val="1400"/>
              <a:buFont typeface="Lexend Medium"/>
              <a:buChar char="■"/>
              <a:defRPr>
                <a:solidFill>
                  <a:schemeClr val="accent5"/>
                </a:solidFill>
                <a:latin typeface="Lexend Medium"/>
                <a:ea typeface="Lexend Medium"/>
                <a:cs typeface="Lexend Medium"/>
                <a:sym typeface="Lexend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12.png"/><Relationship Id="rId12" Type="http://schemas.openxmlformats.org/officeDocument/2006/relationships/image" Target="../media/image7.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33.png"/><Relationship Id="rId1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4.png"/><Relationship Id="rId13" Type="http://schemas.openxmlformats.org/officeDocument/2006/relationships/image" Target="../media/image10.png"/><Relationship Id="rId12" Type="http://schemas.openxmlformats.org/officeDocument/2006/relationships/image" Target="../media/image6.png"/><Relationship Id="rId1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33.png"/><Relationship Id="rId1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33.png"/><Relationship Id="rId1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5.png"/><Relationship Id="rId11" Type="http://schemas.openxmlformats.org/officeDocument/2006/relationships/image" Target="../media/image1.png"/><Relationship Id="rId10" Type="http://schemas.openxmlformats.org/officeDocument/2006/relationships/image" Target="../media/image7.png"/><Relationship Id="rId13" Type="http://schemas.openxmlformats.org/officeDocument/2006/relationships/image" Target="../media/image3.png"/><Relationship Id="rId1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43.png"/><Relationship Id="rId1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43.png"/><Relationship Id="rId1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46.png"/><Relationship Id="rId12" Type="http://schemas.openxmlformats.org/officeDocument/2006/relationships/image" Target="../media/image7.png"/><Relationship Id="rId1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5.png"/><Relationship Id="rId11" Type="http://schemas.openxmlformats.org/officeDocument/2006/relationships/image" Target="../media/image8.png"/><Relationship Id="rId10"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20.png"/><Relationship Id="rId12"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7WHJ-JUD3WK8BeyqqoHoeJ9ujh6PWWZC2ia4ZDrmrEE/copy" TargetMode="External"/><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7WHJ-JUD3WK8BeyqqoHoeJ9ujh6PWWZC2ia4ZDrmrEE/copy" TargetMode="External"/><Relationship Id="rId5"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58.jpg"/><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 Id="rId11" Type="http://schemas.openxmlformats.org/officeDocument/2006/relationships/image" Target="../media/image10.png"/><Relationship Id="rId10" Type="http://schemas.openxmlformats.org/officeDocument/2006/relationships/image" Target="../media/image6.png"/><Relationship Id="rId12"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hyperlink" Target="https://www.freepik.com/free-vector/football-cup-background-with-golden-trophy_2176371.htm/?utm_source=slidesgo_template&amp;utm_medium=referral-link&amp;utm_campaign=sg_resources&amp;utm_content=freepik" TargetMode="External"/><Relationship Id="rId4" Type="http://schemas.openxmlformats.org/officeDocument/2006/relationships/hyperlink" Target="https://www.freepik.com/free-vector/gradient-football-champion-cup-illustration_33757636.htm/?utm_source=slidesgo_template&amp;utm_medium=referral-link&amp;utm_campaign=sg_resources&amp;utm_content=freepik" TargetMode="External"/><Relationship Id="rId5" Type="http://schemas.openxmlformats.org/officeDocument/2006/relationships/hyperlink" Target="https://www.freepik.com/free-vector/handball-ball-golden-color_2632436.htm/?utm_source=slidesgo_template&amp;utm_medium=referral-link&amp;utm_campaign=sg_resources&amp;utm_content=freepik" TargetMode="External"/><Relationship Id="rId6" Type="http://schemas.openxmlformats.org/officeDocument/2006/relationships/image" Target="../media/image51.png"/><Relationship Id="rId7" Type="http://schemas.openxmlformats.org/officeDocument/2006/relationships/image" Target="../media/image54.png"/><Relationship Id="rId8"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hyperlink" Target="https://www.freepik.com/free-photo/front-view-cheering-woman-with-french-flag-confetti_13638720.htm/?utm_source=slidesgo_template&amp;utm_medium=referral-link&amp;utm_campaign=sg_resources&amp;utm_content=freepik" TargetMode="External"/><Relationship Id="rId4" Type="http://schemas.openxmlformats.org/officeDocument/2006/relationships/hyperlink" Target="https://www.freepik.com/free-photo/front-view-man-wearing-portugal-flag_13638734.htm/?utm_source=slidesgo_template&amp;utm_medium=referral-link&amp;utm_campaign=sg_resources&amp;utm_content=freepik" TargetMode="External"/><Relationship Id="rId9" Type="http://schemas.openxmlformats.org/officeDocument/2006/relationships/hyperlink" Target="https://www.freepik.com/free-vector/gradient-football-champion-cup-illustration_33108580.htm/?utm_source=slidesgo_template&amp;utm_medium=referral-link&amp;utm_campaign=sg_resources&amp;utm_content=freepik" TargetMode="External"/><Relationship Id="rId5" Type="http://schemas.openxmlformats.org/officeDocument/2006/relationships/hyperlink" Target="https://www.freepik.com/free-photo/fit-young-woman-with-soccer-trophy_5566585.htm/?utm_source=slidesgo_template&amp;utm_medium=referral-link&amp;utm_campaign=sg_resources&amp;utm_content=freepik" TargetMode="External"/><Relationship Id="rId6" Type="http://schemas.openxmlformats.org/officeDocument/2006/relationships/hyperlink" Target="https://www.freepik.com/free-photo/adult-fit-woman-raising-soccer-trophy_5566582.htm/?utm_source=slidesgo_template&amp;utm_medium=referral-link&amp;utm_campaign=sg_resources&amp;utm_content=freepik" TargetMode="External"/><Relationship Id="rId7" Type="http://schemas.openxmlformats.org/officeDocument/2006/relationships/hyperlink" Target="https://www.freepik.com/free-vector/soccer-ball-net-pictogram_3887321.htm/?utm_source=slidesgo_template&amp;utm_medium=referral-link&amp;utm_campaign=sg_resources&amp;utm_content=freepik" TargetMode="External"/><Relationship Id="rId8" Type="http://schemas.openxmlformats.org/officeDocument/2006/relationships/hyperlink" Target="https://www.freepik.com/free-vector/gradient-football-champion-cup-illustration_33108576.htm/?utm_source=slidesgo_template&amp;utm_medium=referral-link&amp;utm_campaign=sg_resources&amp;utm_content=freepik" TargetMode="External"/><Relationship Id="rId11" Type="http://schemas.openxmlformats.org/officeDocument/2006/relationships/hyperlink" Target="https://www.freepik.com/free-vector/realistic-football-sport-soccer-ball-poster-with-football-cup-headline-confetti-around-vector-illustration_34482513.htm/?utm_source=slidesgo_template&amp;utm_medium=referral-link&amp;utm_campaign=sg_resources&amp;utm_content=freepik" TargetMode="External"/><Relationship Id="rId10" Type="http://schemas.openxmlformats.org/officeDocument/2006/relationships/hyperlink" Target="https://www.freepik.com/free-vector/gradient-football-champion-cup-illustration_33108578.htm/?utm_source=slidesgo_template&amp;utm_medium=referral-link&amp;utm_campaign=sg_resources&amp;utm_content=freepik" TargetMode="External"/><Relationship Id="rId12" Type="http://schemas.openxmlformats.org/officeDocument/2006/relationships/hyperlink" Target="https://www.flaticon.com/packs/soccer-36"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 Id="rId3" Type="http://schemas.openxmlformats.org/officeDocument/2006/relationships/hyperlink" Target="https://fonts.google.com/specimen/Koulen" TargetMode="External"/><Relationship Id="rId4" Type="http://schemas.openxmlformats.org/officeDocument/2006/relationships/hyperlink" Target="https://fonts.google.com/specimen/Lexen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6.png"/><Relationship Id="rId14" Type="http://schemas.openxmlformats.org/officeDocument/2006/relationships/image" Target="../media/image57.png"/><Relationship Id="rId17" Type="http://schemas.openxmlformats.org/officeDocument/2006/relationships/image" Target="../media/image52.png"/><Relationship Id="rId16" Type="http://schemas.openxmlformats.org/officeDocument/2006/relationships/image" Target="../media/image5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 Id="rId3" Type="http://schemas.openxmlformats.org/officeDocument/2006/relationships/hyperlink" Target="https://bit.ly/2ZjL1p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 Id="rId3" Type="http://schemas.openxmlformats.org/officeDocument/2006/relationships/hyperlink" Target="https://workspace.google.com/marketplace/app/icons_for_slides_docs/381578326502"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hyperlink" Target="http://bit.ly/2PfT4lq" TargetMode="Externa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slide" Target="/ppt/slides/slide53.xml"/><Relationship Id="rId4" Type="http://schemas.openxmlformats.org/officeDocument/2006/relationships/slide" Target="/ppt/slides/slide5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5" Type="http://schemas.openxmlformats.org/officeDocument/2006/relationships/slide" Target="/ppt/slides/slide49.xml"/><Relationship Id="rId6" Type="http://schemas.openxmlformats.org/officeDocument/2006/relationships/slide" Target="/ppt/slides/slide53.xml"/><Relationship Id="rId7" Type="http://schemas.openxmlformats.org/officeDocument/2006/relationships/slide" Target="/ppt/slides/slide61.xml"/><Relationship Id="rId8" Type="http://schemas.openxmlformats.org/officeDocument/2006/relationships/slide" Target="/ppt/slides/slide55.xml"/><Relationship Id="rId11" Type="http://schemas.openxmlformats.org/officeDocument/2006/relationships/hyperlink" Target="http://bit.ly/30B07Gq" TargetMode="External"/><Relationship Id="rId10" Type="http://schemas.openxmlformats.org/officeDocument/2006/relationships/hyperlink" Target="https://bit.ly/3A1uf1Q"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22.png"/><Relationship Id="rId12" Type="http://schemas.openxmlformats.org/officeDocument/2006/relationships/image" Target="../media/image8.png"/><Relationship Id="rId15" Type="http://schemas.openxmlformats.org/officeDocument/2006/relationships/image" Target="../media/image24.png"/><Relationship Id="rId14" Type="http://schemas.openxmlformats.org/officeDocument/2006/relationships/image" Target="../media/image16.png"/><Relationship Id="rId1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32"/>
          <p:cNvGrpSpPr/>
          <p:nvPr/>
        </p:nvGrpSpPr>
        <p:grpSpPr>
          <a:xfrm>
            <a:off x="2189774" y="-268781"/>
            <a:ext cx="6940812" cy="2860814"/>
            <a:chOff x="2189774" y="-268781"/>
            <a:chExt cx="6940812" cy="2860814"/>
          </a:xfrm>
        </p:grpSpPr>
        <p:pic>
          <p:nvPicPr>
            <p:cNvPr id="464" name="Google Shape;464;p32"/>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465" name="Google Shape;465;p32"/>
            <p:cNvPicPr preferRelativeResize="0"/>
            <p:nvPr/>
          </p:nvPicPr>
          <p:blipFill>
            <a:blip r:embed="rId4">
              <a:alphaModFix/>
            </a:blip>
            <a:stretch>
              <a:fillRect/>
            </a:stretch>
          </p:blipFill>
          <p:spPr>
            <a:xfrm flipH="1">
              <a:off x="6005499" y="1340746"/>
              <a:ext cx="378925" cy="367777"/>
            </a:xfrm>
            <a:prstGeom prst="rect">
              <a:avLst/>
            </a:prstGeom>
            <a:noFill/>
            <a:ln>
              <a:noFill/>
            </a:ln>
          </p:spPr>
        </p:pic>
        <p:pic>
          <p:nvPicPr>
            <p:cNvPr id="466" name="Google Shape;466;p32"/>
            <p:cNvPicPr preferRelativeResize="0"/>
            <p:nvPr/>
          </p:nvPicPr>
          <p:blipFill>
            <a:blip r:embed="rId5">
              <a:alphaModFix/>
            </a:blip>
            <a:stretch>
              <a:fillRect/>
            </a:stretch>
          </p:blipFill>
          <p:spPr>
            <a:xfrm flipH="1">
              <a:off x="8551286" y="-6"/>
              <a:ext cx="579299" cy="535467"/>
            </a:xfrm>
            <a:prstGeom prst="rect">
              <a:avLst/>
            </a:prstGeom>
            <a:noFill/>
            <a:ln>
              <a:noFill/>
            </a:ln>
          </p:spPr>
        </p:pic>
        <p:pic>
          <p:nvPicPr>
            <p:cNvPr id="467" name="Google Shape;467;p32"/>
            <p:cNvPicPr preferRelativeResize="0"/>
            <p:nvPr/>
          </p:nvPicPr>
          <p:blipFill>
            <a:blip r:embed="rId6">
              <a:alphaModFix/>
            </a:blip>
            <a:stretch>
              <a:fillRect/>
            </a:stretch>
          </p:blipFill>
          <p:spPr>
            <a:xfrm flipH="1">
              <a:off x="7534444" y="364142"/>
              <a:ext cx="838460" cy="369682"/>
            </a:xfrm>
            <a:prstGeom prst="rect">
              <a:avLst/>
            </a:prstGeom>
            <a:noFill/>
            <a:ln>
              <a:noFill/>
            </a:ln>
          </p:spPr>
        </p:pic>
        <p:pic>
          <p:nvPicPr>
            <p:cNvPr id="468" name="Google Shape;468;p32"/>
            <p:cNvPicPr preferRelativeResize="0"/>
            <p:nvPr/>
          </p:nvPicPr>
          <p:blipFill>
            <a:blip r:embed="rId7">
              <a:alphaModFix/>
            </a:blip>
            <a:stretch>
              <a:fillRect/>
            </a:stretch>
          </p:blipFill>
          <p:spPr>
            <a:xfrm flipH="1">
              <a:off x="8463605" y="1090475"/>
              <a:ext cx="485925" cy="367776"/>
            </a:xfrm>
            <a:prstGeom prst="rect">
              <a:avLst/>
            </a:prstGeom>
            <a:noFill/>
            <a:ln>
              <a:noFill/>
            </a:ln>
          </p:spPr>
        </p:pic>
        <p:pic>
          <p:nvPicPr>
            <p:cNvPr id="469" name="Google Shape;469;p32"/>
            <p:cNvPicPr preferRelativeResize="0"/>
            <p:nvPr/>
          </p:nvPicPr>
          <p:blipFill>
            <a:blip r:embed="rId8">
              <a:alphaModFix/>
            </a:blip>
            <a:stretch>
              <a:fillRect/>
            </a:stretch>
          </p:blipFill>
          <p:spPr>
            <a:xfrm flipH="1">
              <a:off x="7390260" y="1176257"/>
              <a:ext cx="723956" cy="475769"/>
            </a:xfrm>
            <a:prstGeom prst="rect">
              <a:avLst/>
            </a:prstGeom>
            <a:noFill/>
            <a:ln>
              <a:noFill/>
            </a:ln>
          </p:spPr>
        </p:pic>
        <p:pic>
          <p:nvPicPr>
            <p:cNvPr id="470" name="Google Shape;470;p32"/>
            <p:cNvPicPr preferRelativeResize="0"/>
            <p:nvPr/>
          </p:nvPicPr>
          <p:blipFill>
            <a:blip r:embed="rId9">
              <a:alphaModFix/>
            </a:blip>
            <a:stretch>
              <a:fillRect/>
            </a:stretch>
          </p:blipFill>
          <p:spPr>
            <a:xfrm flipH="1">
              <a:off x="8013298" y="819618"/>
              <a:ext cx="302444" cy="270855"/>
            </a:xfrm>
            <a:prstGeom prst="rect">
              <a:avLst/>
            </a:prstGeom>
            <a:noFill/>
            <a:ln>
              <a:noFill/>
            </a:ln>
          </p:spPr>
        </p:pic>
        <p:pic>
          <p:nvPicPr>
            <p:cNvPr id="471" name="Google Shape;471;p32"/>
            <p:cNvPicPr preferRelativeResize="0"/>
            <p:nvPr/>
          </p:nvPicPr>
          <p:blipFill>
            <a:blip r:embed="rId10">
              <a:alphaModFix/>
            </a:blip>
            <a:stretch>
              <a:fillRect/>
            </a:stretch>
          </p:blipFill>
          <p:spPr>
            <a:xfrm flipH="1">
              <a:off x="7055710" y="-91924"/>
              <a:ext cx="723954" cy="440174"/>
            </a:xfrm>
            <a:prstGeom prst="rect">
              <a:avLst/>
            </a:prstGeom>
            <a:noFill/>
            <a:ln>
              <a:noFill/>
            </a:ln>
          </p:spPr>
        </p:pic>
        <p:pic>
          <p:nvPicPr>
            <p:cNvPr id="472" name="Google Shape;472;p32"/>
            <p:cNvPicPr preferRelativeResize="0"/>
            <p:nvPr/>
          </p:nvPicPr>
          <p:blipFill>
            <a:blip r:embed="rId11">
              <a:alphaModFix/>
            </a:blip>
            <a:stretch>
              <a:fillRect/>
            </a:stretch>
          </p:blipFill>
          <p:spPr>
            <a:xfrm flipH="1">
              <a:off x="7534451" y="1752866"/>
              <a:ext cx="102902" cy="135296"/>
            </a:xfrm>
            <a:prstGeom prst="rect">
              <a:avLst/>
            </a:prstGeom>
            <a:noFill/>
            <a:ln>
              <a:noFill/>
            </a:ln>
          </p:spPr>
        </p:pic>
        <p:pic>
          <p:nvPicPr>
            <p:cNvPr id="473" name="Google Shape;473;p32"/>
            <p:cNvPicPr preferRelativeResize="0"/>
            <p:nvPr/>
          </p:nvPicPr>
          <p:blipFill>
            <a:blip r:embed="rId12">
              <a:alphaModFix/>
            </a:blip>
            <a:stretch>
              <a:fillRect/>
            </a:stretch>
          </p:blipFill>
          <p:spPr>
            <a:xfrm flipH="1">
              <a:off x="8432541" y="309072"/>
              <a:ext cx="59073" cy="80034"/>
            </a:xfrm>
            <a:prstGeom prst="rect">
              <a:avLst/>
            </a:prstGeom>
            <a:noFill/>
            <a:ln>
              <a:noFill/>
            </a:ln>
          </p:spPr>
        </p:pic>
        <p:pic>
          <p:nvPicPr>
            <p:cNvPr id="474" name="Google Shape;474;p32"/>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475" name="Google Shape;475;p32"/>
            <p:cNvPicPr preferRelativeResize="0"/>
            <p:nvPr/>
          </p:nvPicPr>
          <p:blipFill>
            <a:blip r:embed="rId4">
              <a:alphaModFix/>
            </a:blip>
            <a:stretch>
              <a:fillRect/>
            </a:stretch>
          </p:blipFill>
          <p:spPr>
            <a:xfrm flipH="1" rot="-3412598">
              <a:off x="8272644" y="2148986"/>
              <a:ext cx="378925" cy="367777"/>
            </a:xfrm>
            <a:prstGeom prst="rect">
              <a:avLst/>
            </a:prstGeom>
            <a:noFill/>
            <a:ln>
              <a:noFill/>
            </a:ln>
          </p:spPr>
        </p:pic>
        <p:pic>
          <p:nvPicPr>
            <p:cNvPr id="476" name="Google Shape;476;p32"/>
            <p:cNvPicPr preferRelativeResize="0"/>
            <p:nvPr/>
          </p:nvPicPr>
          <p:blipFill>
            <a:blip r:embed="rId5">
              <a:alphaModFix/>
            </a:blip>
            <a:stretch>
              <a:fillRect/>
            </a:stretch>
          </p:blipFill>
          <p:spPr>
            <a:xfrm flipH="1" rot="10800000">
              <a:off x="5067637" y="-220969"/>
              <a:ext cx="579299" cy="535467"/>
            </a:xfrm>
            <a:prstGeom prst="rect">
              <a:avLst/>
            </a:prstGeom>
            <a:noFill/>
            <a:ln>
              <a:noFill/>
            </a:ln>
          </p:spPr>
        </p:pic>
        <p:pic>
          <p:nvPicPr>
            <p:cNvPr id="477" name="Google Shape;477;p32"/>
            <p:cNvPicPr preferRelativeResize="0"/>
            <p:nvPr/>
          </p:nvPicPr>
          <p:blipFill>
            <a:blip r:embed="rId6">
              <a:alphaModFix/>
            </a:blip>
            <a:stretch>
              <a:fillRect/>
            </a:stretch>
          </p:blipFill>
          <p:spPr>
            <a:xfrm flipH="1" rot="-971976">
              <a:off x="8042867" y="707112"/>
              <a:ext cx="838460" cy="369682"/>
            </a:xfrm>
            <a:prstGeom prst="rect">
              <a:avLst/>
            </a:prstGeom>
            <a:noFill/>
            <a:ln>
              <a:noFill/>
            </a:ln>
          </p:spPr>
        </p:pic>
        <p:pic>
          <p:nvPicPr>
            <p:cNvPr id="478" name="Google Shape;478;p32"/>
            <p:cNvPicPr preferRelativeResize="0"/>
            <p:nvPr/>
          </p:nvPicPr>
          <p:blipFill>
            <a:blip r:embed="rId7">
              <a:alphaModFix/>
            </a:blip>
            <a:stretch>
              <a:fillRect/>
            </a:stretch>
          </p:blipFill>
          <p:spPr>
            <a:xfrm flipH="1" rot="-3412599">
              <a:off x="6791576" y="472961"/>
              <a:ext cx="485926" cy="367776"/>
            </a:xfrm>
            <a:prstGeom prst="rect">
              <a:avLst/>
            </a:prstGeom>
            <a:noFill/>
            <a:ln>
              <a:noFill/>
            </a:ln>
          </p:spPr>
        </p:pic>
        <p:pic>
          <p:nvPicPr>
            <p:cNvPr id="479" name="Google Shape;479;p32"/>
            <p:cNvPicPr preferRelativeResize="0"/>
            <p:nvPr/>
          </p:nvPicPr>
          <p:blipFill>
            <a:blip r:embed="rId8">
              <a:alphaModFix/>
            </a:blip>
            <a:stretch>
              <a:fillRect/>
            </a:stretch>
          </p:blipFill>
          <p:spPr>
            <a:xfrm flipH="1" rot="-3412601">
              <a:off x="5775625" y="-73519"/>
              <a:ext cx="723957" cy="475769"/>
            </a:xfrm>
            <a:prstGeom prst="rect">
              <a:avLst/>
            </a:prstGeom>
            <a:noFill/>
            <a:ln>
              <a:noFill/>
            </a:ln>
          </p:spPr>
        </p:pic>
        <p:pic>
          <p:nvPicPr>
            <p:cNvPr id="480" name="Google Shape;480;p32"/>
            <p:cNvPicPr preferRelativeResize="0"/>
            <p:nvPr/>
          </p:nvPicPr>
          <p:blipFill>
            <a:blip r:embed="rId9">
              <a:alphaModFix/>
            </a:blip>
            <a:stretch>
              <a:fillRect/>
            </a:stretch>
          </p:blipFill>
          <p:spPr>
            <a:xfrm flipH="1" rot="-3412598">
              <a:off x="6808216" y="1523484"/>
              <a:ext cx="302444" cy="270855"/>
            </a:xfrm>
            <a:prstGeom prst="rect">
              <a:avLst/>
            </a:prstGeom>
            <a:noFill/>
            <a:ln>
              <a:noFill/>
            </a:ln>
          </p:spPr>
        </p:pic>
        <p:pic>
          <p:nvPicPr>
            <p:cNvPr id="481" name="Google Shape;481;p32"/>
            <p:cNvPicPr preferRelativeResize="0"/>
            <p:nvPr/>
          </p:nvPicPr>
          <p:blipFill>
            <a:blip r:embed="rId10">
              <a:alphaModFix/>
            </a:blip>
            <a:stretch>
              <a:fillRect/>
            </a:stretch>
          </p:blipFill>
          <p:spPr>
            <a:xfrm flipH="1" rot="-1424746">
              <a:off x="5317223" y="516236"/>
              <a:ext cx="723954" cy="440174"/>
            </a:xfrm>
            <a:prstGeom prst="rect">
              <a:avLst/>
            </a:prstGeom>
            <a:noFill/>
            <a:ln>
              <a:noFill/>
            </a:ln>
          </p:spPr>
        </p:pic>
        <p:pic>
          <p:nvPicPr>
            <p:cNvPr id="482" name="Google Shape;482;p32"/>
            <p:cNvPicPr preferRelativeResize="0"/>
            <p:nvPr/>
          </p:nvPicPr>
          <p:blipFill>
            <a:blip r:embed="rId11">
              <a:alphaModFix/>
            </a:blip>
            <a:stretch>
              <a:fillRect/>
            </a:stretch>
          </p:blipFill>
          <p:spPr>
            <a:xfrm flipH="1" rot="-3412599">
              <a:off x="7315146" y="2016809"/>
              <a:ext cx="102902" cy="135296"/>
            </a:xfrm>
            <a:prstGeom prst="rect">
              <a:avLst/>
            </a:prstGeom>
            <a:noFill/>
            <a:ln>
              <a:noFill/>
            </a:ln>
          </p:spPr>
        </p:pic>
        <p:pic>
          <p:nvPicPr>
            <p:cNvPr id="483" name="Google Shape;483;p32"/>
            <p:cNvPicPr preferRelativeResize="0"/>
            <p:nvPr/>
          </p:nvPicPr>
          <p:blipFill>
            <a:blip r:embed="rId12">
              <a:alphaModFix/>
            </a:blip>
            <a:stretch>
              <a:fillRect/>
            </a:stretch>
          </p:blipFill>
          <p:spPr>
            <a:xfrm flipH="1" rot="-3412599">
              <a:off x="6309627" y="770920"/>
              <a:ext cx="59073" cy="80034"/>
            </a:xfrm>
            <a:prstGeom prst="rect">
              <a:avLst/>
            </a:prstGeom>
            <a:noFill/>
            <a:ln>
              <a:noFill/>
            </a:ln>
          </p:spPr>
        </p:pic>
        <p:pic>
          <p:nvPicPr>
            <p:cNvPr id="484" name="Google Shape;484;p32"/>
            <p:cNvPicPr preferRelativeResize="0"/>
            <p:nvPr/>
          </p:nvPicPr>
          <p:blipFill>
            <a:blip r:embed="rId8">
              <a:alphaModFix/>
            </a:blip>
            <a:stretch>
              <a:fillRect/>
            </a:stretch>
          </p:blipFill>
          <p:spPr>
            <a:xfrm flipH="1" rot="7092340">
              <a:off x="4231275" y="193556"/>
              <a:ext cx="723957" cy="475769"/>
            </a:xfrm>
            <a:prstGeom prst="rect">
              <a:avLst/>
            </a:prstGeom>
            <a:noFill/>
            <a:ln>
              <a:noFill/>
            </a:ln>
          </p:spPr>
        </p:pic>
        <p:pic>
          <p:nvPicPr>
            <p:cNvPr id="485" name="Google Shape;485;p32"/>
            <p:cNvPicPr preferRelativeResize="0"/>
            <p:nvPr/>
          </p:nvPicPr>
          <p:blipFill>
            <a:blip r:embed="rId5">
              <a:alphaModFix/>
            </a:blip>
            <a:stretch>
              <a:fillRect/>
            </a:stretch>
          </p:blipFill>
          <p:spPr>
            <a:xfrm flipH="1" rot="-3412527">
              <a:off x="2252725" y="804569"/>
              <a:ext cx="392697" cy="362990"/>
            </a:xfrm>
            <a:prstGeom prst="rect">
              <a:avLst/>
            </a:prstGeom>
            <a:noFill/>
            <a:ln>
              <a:noFill/>
            </a:ln>
          </p:spPr>
        </p:pic>
        <p:pic>
          <p:nvPicPr>
            <p:cNvPr id="486" name="Google Shape;486;p32"/>
            <p:cNvPicPr preferRelativeResize="0"/>
            <p:nvPr/>
          </p:nvPicPr>
          <p:blipFill>
            <a:blip r:embed="rId6">
              <a:alphaModFix/>
            </a:blip>
            <a:stretch>
              <a:fillRect/>
            </a:stretch>
          </p:blipFill>
          <p:spPr>
            <a:xfrm flipH="1">
              <a:off x="2792844" y="276979"/>
              <a:ext cx="838460" cy="369682"/>
            </a:xfrm>
            <a:prstGeom prst="rect">
              <a:avLst/>
            </a:prstGeom>
            <a:noFill/>
            <a:ln>
              <a:noFill/>
            </a:ln>
          </p:spPr>
        </p:pic>
        <p:pic>
          <p:nvPicPr>
            <p:cNvPr id="487" name="Google Shape;487;p32"/>
            <p:cNvPicPr preferRelativeResize="0"/>
            <p:nvPr/>
          </p:nvPicPr>
          <p:blipFill>
            <a:blip r:embed="rId12">
              <a:alphaModFix/>
            </a:blip>
            <a:stretch>
              <a:fillRect/>
            </a:stretch>
          </p:blipFill>
          <p:spPr>
            <a:xfrm flipH="1" rot="-3412599">
              <a:off x="3490502" y="910945"/>
              <a:ext cx="59073" cy="80034"/>
            </a:xfrm>
            <a:prstGeom prst="rect">
              <a:avLst/>
            </a:prstGeom>
            <a:noFill/>
            <a:ln>
              <a:noFill/>
            </a:ln>
          </p:spPr>
        </p:pic>
        <p:pic>
          <p:nvPicPr>
            <p:cNvPr id="488" name="Google Shape;488;p32"/>
            <p:cNvPicPr preferRelativeResize="0"/>
            <p:nvPr/>
          </p:nvPicPr>
          <p:blipFill>
            <a:blip r:embed="rId7">
              <a:alphaModFix/>
            </a:blip>
            <a:stretch>
              <a:fillRect/>
            </a:stretch>
          </p:blipFill>
          <p:spPr>
            <a:xfrm flipH="1" rot="-3412599">
              <a:off x="3932051" y="-55726"/>
              <a:ext cx="485926" cy="367776"/>
            </a:xfrm>
            <a:prstGeom prst="rect">
              <a:avLst/>
            </a:prstGeom>
            <a:noFill/>
            <a:ln>
              <a:noFill/>
            </a:ln>
          </p:spPr>
        </p:pic>
        <p:pic>
          <p:nvPicPr>
            <p:cNvPr id="489" name="Google Shape;489;p32"/>
            <p:cNvPicPr preferRelativeResize="0"/>
            <p:nvPr/>
          </p:nvPicPr>
          <p:blipFill>
            <a:blip r:embed="rId7">
              <a:alphaModFix/>
            </a:blip>
            <a:stretch>
              <a:fillRect/>
            </a:stretch>
          </p:blipFill>
          <p:spPr>
            <a:xfrm flipH="1" rot="-3412599">
              <a:off x="5281726" y="1295474"/>
              <a:ext cx="485926" cy="367776"/>
            </a:xfrm>
            <a:prstGeom prst="rect">
              <a:avLst/>
            </a:prstGeom>
            <a:noFill/>
            <a:ln>
              <a:noFill/>
            </a:ln>
          </p:spPr>
        </p:pic>
        <p:pic>
          <p:nvPicPr>
            <p:cNvPr id="490" name="Google Shape;490;p32"/>
            <p:cNvPicPr preferRelativeResize="0"/>
            <p:nvPr/>
          </p:nvPicPr>
          <p:blipFill>
            <a:blip r:embed="rId3">
              <a:alphaModFix/>
            </a:blip>
            <a:stretch>
              <a:fillRect/>
            </a:stretch>
          </p:blipFill>
          <p:spPr>
            <a:xfrm flipH="1" rot="-3412593">
              <a:off x="6429583" y="985591"/>
              <a:ext cx="220257" cy="227131"/>
            </a:xfrm>
            <a:prstGeom prst="rect">
              <a:avLst/>
            </a:prstGeom>
            <a:noFill/>
            <a:ln>
              <a:noFill/>
            </a:ln>
          </p:spPr>
        </p:pic>
        <p:pic>
          <p:nvPicPr>
            <p:cNvPr id="491" name="Google Shape;491;p32"/>
            <p:cNvPicPr preferRelativeResize="0"/>
            <p:nvPr/>
          </p:nvPicPr>
          <p:blipFill>
            <a:blip r:embed="rId3">
              <a:alphaModFix/>
            </a:blip>
            <a:stretch>
              <a:fillRect/>
            </a:stretch>
          </p:blipFill>
          <p:spPr>
            <a:xfrm flipH="1" rot="-3412593">
              <a:off x="4677470" y="985591"/>
              <a:ext cx="220257" cy="227131"/>
            </a:xfrm>
            <a:prstGeom prst="rect">
              <a:avLst/>
            </a:prstGeom>
            <a:noFill/>
            <a:ln>
              <a:noFill/>
            </a:ln>
          </p:spPr>
        </p:pic>
        <p:pic>
          <p:nvPicPr>
            <p:cNvPr id="492" name="Google Shape;492;p32"/>
            <p:cNvPicPr preferRelativeResize="0"/>
            <p:nvPr/>
          </p:nvPicPr>
          <p:blipFill>
            <a:blip r:embed="rId10">
              <a:alphaModFix/>
            </a:blip>
            <a:stretch>
              <a:fillRect/>
            </a:stretch>
          </p:blipFill>
          <p:spPr>
            <a:xfrm flipH="1">
              <a:off x="5646923" y="1965726"/>
              <a:ext cx="723954" cy="440174"/>
            </a:xfrm>
            <a:prstGeom prst="rect">
              <a:avLst/>
            </a:prstGeom>
            <a:noFill/>
            <a:ln>
              <a:noFill/>
            </a:ln>
          </p:spPr>
        </p:pic>
      </p:grpSp>
      <p:sp>
        <p:nvSpPr>
          <p:cNvPr id="493" name="Google Shape;493;p32"/>
          <p:cNvSpPr txBox="1"/>
          <p:nvPr>
            <p:ph type="ctrTitle"/>
          </p:nvPr>
        </p:nvSpPr>
        <p:spPr>
          <a:xfrm>
            <a:off x="253200" y="1592100"/>
            <a:ext cx="5099700" cy="23496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500">
                <a:solidFill>
                  <a:schemeClr val="accent4"/>
                </a:solidFill>
              </a:rPr>
              <a:t>World</a:t>
            </a:r>
            <a:r>
              <a:rPr lang="en" sz="9500"/>
              <a:t> </a:t>
            </a:r>
            <a:r>
              <a:rPr lang="en" sz="9500">
                <a:solidFill>
                  <a:schemeClr val="accent4"/>
                </a:solidFill>
              </a:rPr>
              <a:t>cup</a:t>
            </a:r>
            <a:endParaRPr sz="9500">
              <a:solidFill>
                <a:schemeClr val="accent4"/>
              </a:solidFill>
            </a:endParaRPr>
          </a:p>
          <a:p>
            <a:pPr indent="0" lvl="0" marL="0" rtl="0" algn="ctr">
              <a:spcBef>
                <a:spcPts val="0"/>
              </a:spcBef>
              <a:spcAft>
                <a:spcPts val="0"/>
              </a:spcAft>
              <a:buNone/>
            </a:pPr>
            <a:r>
              <a:rPr lang="en" sz="7400"/>
              <a:t>metrics</a:t>
            </a:r>
            <a:r>
              <a:rPr lang="en" sz="7400"/>
              <a:t> </a:t>
            </a:r>
            <a:endParaRPr sz="7400"/>
          </a:p>
        </p:txBody>
      </p:sp>
      <p:pic>
        <p:nvPicPr>
          <p:cNvPr id="494" name="Google Shape;494;p32"/>
          <p:cNvPicPr preferRelativeResize="0"/>
          <p:nvPr/>
        </p:nvPicPr>
        <p:blipFill rotWithShape="1">
          <a:blip r:embed="rId13">
            <a:alphaModFix/>
          </a:blip>
          <a:srcRect b="0" l="1710" r="-1709" t="0"/>
          <a:stretch/>
        </p:blipFill>
        <p:spPr>
          <a:xfrm>
            <a:off x="5429950" y="723050"/>
            <a:ext cx="4177225" cy="4177225"/>
          </a:xfrm>
          <a:prstGeom prst="rect">
            <a:avLst/>
          </a:prstGeom>
          <a:noFill/>
          <a:ln>
            <a:noFill/>
          </a:ln>
        </p:spPr>
      </p:pic>
      <p:pic>
        <p:nvPicPr>
          <p:cNvPr id="495" name="Google Shape;495;p32"/>
          <p:cNvPicPr preferRelativeResize="0"/>
          <p:nvPr/>
        </p:nvPicPr>
        <p:blipFill>
          <a:blip r:embed="rId14">
            <a:alphaModFix/>
          </a:blip>
          <a:stretch>
            <a:fillRect/>
          </a:stretch>
        </p:blipFill>
        <p:spPr>
          <a:xfrm>
            <a:off x="5352896" y="2800313"/>
            <a:ext cx="2098480" cy="2099973"/>
          </a:xfrm>
          <a:prstGeom prst="rect">
            <a:avLst/>
          </a:prstGeom>
          <a:noFill/>
          <a:ln>
            <a:noFill/>
          </a:ln>
        </p:spPr>
      </p:pic>
      <p:grpSp>
        <p:nvGrpSpPr>
          <p:cNvPr id="496" name="Google Shape;496;p32"/>
          <p:cNvGrpSpPr/>
          <p:nvPr/>
        </p:nvGrpSpPr>
        <p:grpSpPr>
          <a:xfrm flipH="1" rot="-2906426">
            <a:off x="-278905" y="-358129"/>
            <a:ext cx="2216376" cy="1487895"/>
            <a:chOff x="7132236" y="-241819"/>
            <a:chExt cx="2327961" cy="1562681"/>
          </a:xfrm>
        </p:grpSpPr>
        <p:sp>
          <p:nvSpPr>
            <p:cNvPr id="497" name="Google Shape;497;p32"/>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32"/>
          <p:cNvSpPr txBox="1"/>
          <p:nvPr>
            <p:ph idx="4294967295" type="subTitle"/>
          </p:nvPr>
        </p:nvSpPr>
        <p:spPr>
          <a:xfrm>
            <a:off x="-83525" y="4132725"/>
            <a:ext cx="3800700" cy="50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latin typeface="Lexend"/>
                <a:ea typeface="Lexend"/>
                <a:cs typeface="Lexend"/>
                <a:sym typeface="Lexend"/>
              </a:rPr>
              <a:t>Francesco Paolo D’Antuono</a:t>
            </a:r>
            <a:endParaRPr b="1" sz="1300">
              <a:latin typeface="Lexend"/>
              <a:ea typeface="Lexend"/>
              <a:cs typeface="Lexend"/>
              <a:sym typeface="Lexend"/>
            </a:endParaRPr>
          </a:p>
        </p:txBody>
      </p:sp>
      <p:sp>
        <p:nvSpPr>
          <p:cNvPr id="504" name="Google Shape;504;p32"/>
          <p:cNvSpPr txBox="1"/>
          <p:nvPr>
            <p:ph idx="4294967295" type="subTitle"/>
          </p:nvPr>
        </p:nvSpPr>
        <p:spPr>
          <a:xfrm>
            <a:off x="-83525" y="4341175"/>
            <a:ext cx="3800700" cy="50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latin typeface="Lexend"/>
                <a:ea typeface="Lexend"/>
                <a:cs typeface="Lexend"/>
                <a:sym typeface="Lexend"/>
              </a:rPr>
              <a:t>Roberto Andrei Miron</a:t>
            </a:r>
            <a:endParaRPr b="1" sz="1300">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1"/>
          <p:cNvSpPr txBox="1"/>
          <p:nvPr>
            <p:ph type="title"/>
          </p:nvPr>
        </p:nvSpPr>
        <p:spPr>
          <a:xfrm>
            <a:off x="621100" y="457625"/>
            <a:ext cx="4277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694" name="Google Shape;694;p41"/>
          <p:cNvPicPr preferRelativeResize="0"/>
          <p:nvPr/>
        </p:nvPicPr>
        <p:blipFill rotWithShape="1">
          <a:blip r:embed="rId3">
            <a:alphaModFix/>
          </a:blip>
          <a:srcRect b="0" l="0" r="0" t="25384"/>
          <a:stretch/>
        </p:blipFill>
        <p:spPr>
          <a:xfrm>
            <a:off x="922550" y="1294525"/>
            <a:ext cx="7298901" cy="1642300"/>
          </a:xfrm>
          <a:prstGeom prst="rect">
            <a:avLst/>
          </a:prstGeom>
          <a:noFill/>
          <a:ln>
            <a:noFill/>
          </a:ln>
        </p:spPr>
      </p:pic>
      <p:cxnSp>
        <p:nvCxnSpPr>
          <p:cNvPr id="695" name="Google Shape;695;p41"/>
          <p:cNvCxnSpPr/>
          <p:nvPr/>
        </p:nvCxnSpPr>
        <p:spPr>
          <a:xfrm>
            <a:off x="4480900" y="3079675"/>
            <a:ext cx="15300" cy="603600"/>
          </a:xfrm>
          <a:prstGeom prst="straightConnector1">
            <a:avLst/>
          </a:prstGeom>
          <a:noFill/>
          <a:ln cap="flat" cmpd="sng" w="38100">
            <a:solidFill>
              <a:schemeClr val="accent6"/>
            </a:solidFill>
            <a:prstDash val="solid"/>
            <a:round/>
            <a:headEnd len="med" w="med" type="none"/>
            <a:tailEnd len="med" w="med" type="triangle"/>
          </a:ln>
        </p:spPr>
      </p:cxnSp>
      <p:sp>
        <p:nvSpPr>
          <p:cNvPr id="696" name="Google Shape;696;p41"/>
          <p:cNvSpPr txBox="1"/>
          <p:nvPr>
            <p:ph idx="2" type="subTitle"/>
          </p:nvPr>
        </p:nvSpPr>
        <p:spPr>
          <a:xfrm>
            <a:off x="1539600" y="3721800"/>
            <a:ext cx="607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Sono state aggiunte le partite della World Cup 2022 e il vincitore dato che erano assenti nel dataset originale.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2"/>
          <p:cNvSpPr txBox="1"/>
          <p:nvPr>
            <p:ph type="title"/>
          </p:nvPr>
        </p:nvSpPr>
        <p:spPr>
          <a:xfrm>
            <a:off x="621100" y="457625"/>
            <a:ext cx="4277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Gestione Database</a:t>
            </a:r>
            <a:endParaRPr/>
          </a:p>
        </p:txBody>
      </p:sp>
      <p:pic>
        <p:nvPicPr>
          <p:cNvPr id="702" name="Google Shape;702;p42"/>
          <p:cNvPicPr preferRelativeResize="0"/>
          <p:nvPr/>
        </p:nvPicPr>
        <p:blipFill>
          <a:blip r:embed="rId3">
            <a:alphaModFix/>
          </a:blip>
          <a:stretch>
            <a:fillRect/>
          </a:stretch>
        </p:blipFill>
        <p:spPr>
          <a:xfrm>
            <a:off x="1889700" y="1397300"/>
            <a:ext cx="7028050" cy="2716250"/>
          </a:xfrm>
          <a:prstGeom prst="rect">
            <a:avLst/>
          </a:prstGeom>
          <a:noFill/>
          <a:ln>
            <a:noFill/>
          </a:ln>
        </p:spPr>
      </p:pic>
      <p:pic>
        <p:nvPicPr>
          <p:cNvPr id="703" name="Google Shape;703;p42"/>
          <p:cNvPicPr preferRelativeResize="0"/>
          <p:nvPr/>
        </p:nvPicPr>
        <p:blipFill>
          <a:blip r:embed="rId4">
            <a:alphaModFix/>
          </a:blip>
          <a:stretch>
            <a:fillRect/>
          </a:stretch>
        </p:blipFill>
        <p:spPr>
          <a:xfrm>
            <a:off x="1828538" y="1264300"/>
            <a:ext cx="7089224" cy="3257050"/>
          </a:xfrm>
          <a:prstGeom prst="rect">
            <a:avLst/>
          </a:prstGeom>
          <a:noFill/>
          <a:ln>
            <a:noFill/>
          </a:ln>
        </p:spPr>
      </p:pic>
      <p:sp>
        <p:nvSpPr>
          <p:cNvPr id="704" name="Google Shape;704;p42"/>
          <p:cNvSpPr txBox="1"/>
          <p:nvPr>
            <p:ph idx="2" type="subTitle"/>
          </p:nvPr>
        </p:nvSpPr>
        <p:spPr>
          <a:xfrm>
            <a:off x="217275" y="2201825"/>
            <a:ext cx="188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6"/>
                </a:solidFill>
                <a:latin typeface="Lexend"/>
                <a:ea typeface="Lexend"/>
                <a:cs typeface="Lexend"/>
                <a:sym typeface="Lexend"/>
              </a:rPr>
              <a:t>MongoDB </a:t>
            </a:r>
            <a:endParaRPr b="1" sz="2300">
              <a:solidFill>
                <a:schemeClr val="accent6"/>
              </a:solidFill>
              <a:latin typeface="Lexend"/>
              <a:ea typeface="Lexend"/>
              <a:cs typeface="Lexend"/>
              <a:sym typeface="Lexend"/>
            </a:endParaRPr>
          </a:p>
          <a:p>
            <a:pPr indent="0" lvl="0" marL="0" rtl="0" algn="l">
              <a:spcBef>
                <a:spcPts val="0"/>
              </a:spcBef>
              <a:spcAft>
                <a:spcPts val="0"/>
              </a:spcAft>
              <a:buNone/>
            </a:pPr>
            <a:r>
              <a:rPr b="1" lang="en" sz="2300">
                <a:solidFill>
                  <a:schemeClr val="accent6"/>
                </a:solidFill>
                <a:latin typeface="Lexend"/>
                <a:ea typeface="Lexend"/>
                <a:cs typeface="Lexend"/>
                <a:sym typeface="Lexend"/>
              </a:rPr>
              <a:t>Cloud</a:t>
            </a:r>
            <a:endParaRPr b="1" sz="2300">
              <a:solidFill>
                <a:schemeClr val="accent6"/>
              </a:solidFill>
              <a:latin typeface="Lexend"/>
              <a:ea typeface="Lexend"/>
              <a:cs typeface="Lexend"/>
              <a:sym typeface="Lexend"/>
            </a:endParaRPr>
          </a:p>
        </p:txBody>
      </p:sp>
      <p:sp>
        <p:nvSpPr>
          <p:cNvPr id="705" name="Google Shape;705;p42"/>
          <p:cNvSpPr txBox="1"/>
          <p:nvPr>
            <p:ph idx="2" type="subTitle"/>
          </p:nvPr>
        </p:nvSpPr>
        <p:spPr>
          <a:xfrm>
            <a:off x="217275" y="2201825"/>
            <a:ext cx="188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6"/>
                </a:solidFill>
                <a:latin typeface="Lexend"/>
                <a:ea typeface="Lexend"/>
                <a:cs typeface="Lexend"/>
                <a:sym typeface="Lexend"/>
              </a:rPr>
              <a:t>Mongo</a:t>
            </a:r>
            <a:endParaRPr b="1" sz="2300">
              <a:solidFill>
                <a:schemeClr val="accent6"/>
              </a:solidFill>
              <a:latin typeface="Lexend"/>
              <a:ea typeface="Lexend"/>
              <a:cs typeface="Lexend"/>
              <a:sym typeface="Lexend"/>
            </a:endParaRPr>
          </a:p>
          <a:p>
            <a:pPr indent="0" lvl="0" marL="0" rtl="0" algn="l">
              <a:spcBef>
                <a:spcPts val="0"/>
              </a:spcBef>
              <a:spcAft>
                <a:spcPts val="0"/>
              </a:spcAft>
              <a:buNone/>
            </a:pPr>
            <a:r>
              <a:rPr b="1" lang="en" sz="2300">
                <a:solidFill>
                  <a:schemeClr val="accent6"/>
                </a:solidFill>
                <a:latin typeface="Lexend"/>
                <a:ea typeface="Lexend"/>
                <a:cs typeface="Lexend"/>
                <a:sym typeface="Lexend"/>
              </a:rPr>
              <a:t>Compass</a:t>
            </a:r>
            <a:endParaRPr b="1" sz="2300">
              <a:solidFill>
                <a:schemeClr val="accent6"/>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4"/>
                                        </p:tgtEl>
                                      </p:cBhvr>
                                    </p:animEffect>
                                    <p:set>
                                      <p:cBhvr>
                                        <p:cTn dur="1" fill="hold">
                                          <p:stCondLst>
                                            <p:cond delay="1000"/>
                                          </p:stCondLst>
                                        </p:cTn>
                                        <p:tgtEl>
                                          <p:spTgt spid="7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2"/>
                                        </p:tgtEl>
                                      </p:cBhvr>
                                    </p:animEffect>
                                    <p:set>
                                      <p:cBhvr>
                                        <p:cTn dur="1" fill="hold">
                                          <p:stCondLst>
                                            <p:cond delay="1000"/>
                                          </p:stCondLst>
                                        </p:cTn>
                                        <p:tgtEl>
                                          <p:spTgt spid="70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3"/>
          <p:cNvSpPr txBox="1"/>
          <p:nvPr>
            <p:ph type="title"/>
          </p:nvPr>
        </p:nvSpPr>
        <p:spPr>
          <a:xfrm>
            <a:off x="5358125" y="1939200"/>
            <a:ext cx="24717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CODICE</a:t>
            </a:r>
            <a:endParaRPr/>
          </a:p>
        </p:txBody>
      </p:sp>
      <p:sp>
        <p:nvSpPr>
          <p:cNvPr id="711" name="Google Shape;711;p43"/>
          <p:cNvSpPr txBox="1"/>
          <p:nvPr>
            <p:ph idx="2" type="title"/>
          </p:nvPr>
        </p:nvSpPr>
        <p:spPr>
          <a:xfrm>
            <a:off x="5798225" y="809788"/>
            <a:ext cx="15915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12" name="Google Shape;712;p43"/>
          <p:cNvGrpSpPr/>
          <p:nvPr/>
        </p:nvGrpSpPr>
        <p:grpSpPr>
          <a:xfrm>
            <a:off x="0" y="4049475"/>
            <a:ext cx="9144000" cy="1524785"/>
            <a:chOff x="0" y="4634298"/>
            <a:chExt cx="9144000" cy="939717"/>
          </a:xfrm>
        </p:grpSpPr>
        <p:sp>
          <p:nvSpPr>
            <p:cNvPr id="713" name="Google Shape;713;p43"/>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43"/>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0" name="Google Shape;720;p43"/>
          <p:cNvPicPr preferRelativeResize="0"/>
          <p:nvPr/>
        </p:nvPicPr>
        <p:blipFill>
          <a:blip r:embed="rId3">
            <a:alphaModFix/>
          </a:blip>
          <a:stretch>
            <a:fillRect/>
          </a:stretch>
        </p:blipFill>
        <p:spPr>
          <a:xfrm>
            <a:off x="927275" y="197325"/>
            <a:ext cx="3744675" cy="374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4"/>
          <p:cNvSpPr/>
          <p:nvPr/>
        </p:nvSpPr>
        <p:spPr>
          <a:xfrm>
            <a:off x="4189750" y="3054575"/>
            <a:ext cx="764400" cy="1077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26" name="Google Shape;726;p44"/>
          <p:cNvSpPr/>
          <p:nvPr/>
        </p:nvSpPr>
        <p:spPr>
          <a:xfrm>
            <a:off x="4189750" y="2271975"/>
            <a:ext cx="764400" cy="636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27" name="Google Shape;727;p44"/>
          <p:cNvSpPr/>
          <p:nvPr/>
        </p:nvSpPr>
        <p:spPr>
          <a:xfrm>
            <a:off x="4189750" y="1251175"/>
            <a:ext cx="764400" cy="787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pic>
        <p:nvPicPr>
          <p:cNvPr id="728" name="Google Shape;728;p44"/>
          <p:cNvPicPr preferRelativeResize="0"/>
          <p:nvPr/>
        </p:nvPicPr>
        <p:blipFill>
          <a:blip r:embed="rId3">
            <a:alphaModFix/>
          </a:blip>
          <a:stretch>
            <a:fillRect/>
          </a:stretch>
        </p:blipFill>
        <p:spPr>
          <a:xfrm>
            <a:off x="730975" y="1197725"/>
            <a:ext cx="3808326" cy="2981575"/>
          </a:xfrm>
          <a:prstGeom prst="rect">
            <a:avLst/>
          </a:prstGeom>
          <a:noFill/>
          <a:ln>
            <a:noFill/>
          </a:ln>
        </p:spPr>
      </p:pic>
      <p:sp>
        <p:nvSpPr>
          <p:cNvPr id="729" name="Google Shape;729;p44"/>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Connessione al DB</a:t>
            </a:r>
            <a:endParaRPr/>
          </a:p>
        </p:txBody>
      </p:sp>
      <p:sp>
        <p:nvSpPr>
          <p:cNvPr id="730" name="Google Shape;730;p44"/>
          <p:cNvSpPr/>
          <p:nvPr/>
        </p:nvSpPr>
        <p:spPr>
          <a:xfrm>
            <a:off x="5094125" y="1521625"/>
            <a:ext cx="6585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31" name="Google Shape;731;p44"/>
          <p:cNvSpPr txBox="1"/>
          <p:nvPr/>
        </p:nvSpPr>
        <p:spPr>
          <a:xfrm>
            <a:off x="5892600" y="1326925"/>
            <a:ext cx="28224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Import necessari per il funzionamento del codice</a:t>
            </a:r>
            <a:endParaRPr>
              <a:solidFill>
                <a:schemeClr val="accent5"/>
              </a:solidFill>
              <a:latin typeface="Lexend Medium"/>
              <a:ea typeface="Lexend Medium"/>
              <a:cs typeface="Lexend Medium"/>
              <a:sym typeface="Lexend Medium"/>
            </a:endParaRPr>
          </a:p>
        </p:txBody>
      </p:sp>
      <p:sp>
        <p:nvSpPr>
          <p:cNvPr id="732" name="Google Shape;732;p44"/>
          <p:cNvSpPr/>
          <p:nvPr/>
        </p:nvSpPr>
        <p:spPr>
          <a:xfrm>
            <a:off x="5094125" y="2495775"/>
            <a:ext cx="6585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33" name="Google Shape;733;p44"/>
          <p:cNvSpPr txBox="1"/>
          <p:nvPr/>
        </p:nvSpPr>
        <p:spPr>
          <a:xfrm>
            <a:off x="5892600" y="2301075"/>
            <a:ext cx="28224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Collegamento al server di Flask</a:t>
            </a:r>
            <a:endParaRPr>
              <a:solidFill>
                <a:schemeClr val="accent5"/>
              </a:solidFill>
              <a:latin typeface="Lexend Medium"/>
              <a:ea typeface="Lexend Medium"/>
              <a:cs typeface="Lexend Medium"/>
              <a:sym typeface="Lexend Medium"/>
            </a:endParaRPr>
          </a:p>
        </p:txBody>
      </p:sp>
      <p:sp>
        <p:nvSpPr>
          <p:cNvPr id="734" name="Google Shape;734;p44"/>
          <p:cNvSpPr/>
          <p:nvPr/>
        </p:nvSpPr>
        <p:spPr>
          <a:xfrm>
            <a:off x="5094125" y="3469925"/>
            <a:ext cx="6585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35" name="Google Shape;735;p44"/>
          <p:cNvSpPr txBox="1"/>
          <p:nvPr/>
        </p:nvSpPr>
        <p:spPr>
          <a:xfrm>
            <a:off x="5892600" y="3275225"/>
            <a:ext cx="28224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Configurazione client e connessione al db su cloud</a:t>
            </a:r>
            <a:endParaRPr>
              <a:solidFill>
                <a:schemeClr val="accent5"/>
              </a:solidFill>
              <a:latin typeface="Lexend Medium"/>
              <a:ea typeface="Lexend Medium"/>
              <a:cs typeface="Lexend Medium"/>
              <a:sym typeface="Lexen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5"/>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Operazioni CRUD</a:t>
            </a:r>
            <a:endParaRPr/>
          </a:p>
        </p:txBody>
      </p:sp>
      <p:graphicFrame>
        <p:nvGraphicFramePr>
          <p:cNvPr id="741" name="Google Shape;741;p45"/>
          <p:cNvGraphicFramePr/>
          <p:nvPr/>
        </p:nvGraphicFramePr>
        <p:xfrm>
          <a:off x="448313" y="2078863"/>
          <a:ext cx="3000000" cy="3000000"/>
        </p:xfrm>
        <a:graphic>
          <a:graphicData uri="http://schemas.openxmlformats.org/drawingml/2006/table">
            <a:tbl>
              <a:tblPr>
                <a:noFill/>
                <a:tableStyleId>{41161F59-4D92-4234-8CDC-4ACD23614C9F}</a:tableStyleId>
              </a:tblPr>
              <a:tblGrid>
                <a:gridCol w="879450"/>
                <a:gridCol w="1001250"/>
                <a:gridCol w="949325"/>
                <a:gridCol w="950525"/>
                <a:gridCol w="841475"/>
                <a:gridCol w="867625"/>
                <a:gridCol w="779775"/>
                <a:gridCol w="981875"/>
                <a:gridCol w="996075"/>
              </a:tblGrid>
              <a:tr h="985775">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YEAR</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Host COuntry</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Winner</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Runners-up</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Third</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Fourth</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Goals Scored</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Qualified teams</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5"/>
                          </a:solidFill>
                          <a:latin typeface="Koulen"/>
                          <a:ea typeface="Koulen"/>
                          <a:cs typeface="Koulen"/>
                          <a:sym typeface="Koulen"/>
                        </a:rPr>
                        <a:t>Matches Played</a:t>
                      </a:r>
                      <a:endParaRPr sz="16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sp>
        <p:nvSpPr>
          <p:cNvPr id="742" name="Google Shape;742;p45"/>
          <p:cNvSpPr txBox="1"/>
          <p:nvPr/>
        </p:nvSpPr>
        <p:spPr>
          <a:xfrm>
            <a:off x="3779500" y="1592200"/>
            <a:ext cx="1584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world_cups.csv</a:t>
            </a:r>
            <a:endParaRPr>
              <a:solidFill>
                <a:schemeClr val="accent5"/>
              </a:solidFill>
              <a:latin typeface="Lexend Medium"/>
              <a:ea typeface="Lexend Medium"/>
              <a:cs typeface="Lexend Medium"/>
              <a:sym typeface="Lexend Medium"/>
            </a:endParaRPr>
          </a:p>
        </p:txBody>
      </p:sp>
      <p:sp>
        <p:nvSpPr>
          <p:cNvPr id="743" name="Google Shape;743;p45"/>
          <p:cNvSpPr/>
          <p:nvPr/>
        </p:nvSpPr>
        <p:spPr>
          <a:xfrm>
            <a:off x="707900" y="3214975"/>
            <a:ext cx="341100" cy="776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44" name="Google Shape;744;p45"/>
          <p:cNvSpPr txBox="1"/>
          <p:nvPr/>
        </p:nvSpPr>
        <p:spPr>
          <a:xfrm>
            <a:off x="157175" y="4049600"/>
            <a:ext cx="1584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Campo chiave</a:t>
            </a:r>
            <a:endParaRPr>
              <a:solidFill>
                <a:schemeClr val="accent5"/>
              </a:solidFill>
              <a:latin typeface="Lexend Medium"/>
              <a:ea typeface="Lexend Medium"/>
              <a:cs typeface="Lexend Medium"/>
              <a:sym typeface="Lexen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6"/>
          <p:cNvSpPr/>
          <p:nvPr/>
        </p:nvSpPr>
        <p:spPr>
          <a:xfrm>
            <a:off x="4789475" y="2478675"/>
            <a:ext cx="764400" cy="929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50" name="Google Shape;750;p46"/>
          <p:cNvSpPr/>
          <p:nvPr/>
        </p:nvSpPr>
        <p:spPr>
          <a:xfrm>
            <a:off x="4789475" y="1321750"/>
            <a:ext cx="764400" cy="929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51" name="Google Shape;751;p46"/>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CREATE/READ</a:t>
            </a:r>
            <a:endParaRPr/>
          </a:p>
        </p:txBody>
      </p:sp>
      <p:pic>
        <p:nvPicPr>
          <p:cNvPr id="752" name="Google Shape;752;p46"/>
          <p:cNvPicPr preferRelativeResize="0"/>
          <p:nvPr/>
        </p:nvPicPr>
        <p:blipFill>
          <a:blip r:embed="rId3">
            <a:alphaModFix/>
          </a:blip>
          <a:stretch>
            <a:fillRect/>
          </a:stretch>
        </p:blipFill>
        <p:spPr>
          <a:xfrm>
            <a:off x="691650" y="1246325"/>
            <a:ext cx="4543574" cy="2200925"/>
          </a:xfrm>
          <a:prstGeom prst="rect">
            <a:avLst/>
          </a:prstGeom>
          <a:noFill/>
          <a:ln>
            <a:noFill/>
          </a:ln>
        </p:spPr>
      </p:pic>
      <p:sp>
        <p:nvSpPr>
          <p:cNvPr id="753" name="Google Shape;753;p46"/>
          <p:cNvSpPr/>
          <p:nvPr/>
        </p:nvSpPr>
        <p:spPr>
          <a:xfrm>
            <a:off x="5693850" y="1662850"/>
            <a:ext cx="6585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54" name="Google Shape;754;p46"/>
          <p:cNvSpPr txBox="1"/>
          <p:nvPr/>
        </p:nvSpPr>
        <p:spPr>
          <a:xfrm>
            <a:off x="6492325" y="1565500"/>
            <a:ext cx="28224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Crea una nuova world cup</a:t>
            </a:r>
            <a:endParaRPr>
              <a:solidFill>
                <a:schemeClr val="accent5"/>
              </a:solidFill>
              <a:latin typeface="Lexend Medium"/>
              <a:ea typeface="Lexend Medium"/>
              <a:cs typeface="Lexend Medium"/>
              <a:sym typeface="Lexend Medium"/>
            </a:endParaRPr>
          </a:p>
        </p:txBody>
      </p:sp>
      <p:sp>
        <p:nvSpPr>
          <p:cNvPr id="755" name="Google Shape;755;p46"/>
          <p:cNvSpPr/>
          <p:nvPr/>
        </p:nvSpPr>
        <p:spPr>
          <a:xfrm>
            <a:off x="5693850" y="2819775"/>
            <a:ext cx="6585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56" name="Google Shape;756;p46"/>
          <p:cNvSpPr txBox="1"/>
          <p:nvPr/>
        </p:nvSpPr>
        <p:spPr>
          <a:xfrm>
            <a:off x="6492325" y="2478675"/>
            <a:ext cx="2651700" cy="9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Legge tutte le world cup. </a:t>
            </a:r>
            <a:endParaRPr>
              <a:solidFill>
                <a:schemeClr val="accent5"/>
              </a:solidFill>
              <a:latin typeface="Lexend Medium"/>
              <a:ea typeface="Lexend Medium"/>
              <a:cs typeface="Lexend Medium"/>
              <a:sym typeface="Lexend Medium"/>
            </a:endParaRPr>
          </a:p>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I risultati vengono ordinati per anno in maniera ascendente</a:t>
            </a:r>
            <a:endParaRPr>
              <a:solidFill>
                <a:schemeClr val="accent5"/>
              </a:solidFill>
              <a:latin typeface="Lexend Medium"/>
              <a:ea typeface="Lexend Medium"/>
              <a:cs typeface="Lexend Medium"/>
              <a:sym typeface="Lexen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7"/>
          <p:cNvSpPr/>
          <p:nvPr/>
        </p:nvSpPr>
        <p:spPr>
          <a:xfrm>
            <a:off x="3997550" y="2627025"/>
            <a:ext cx="764400" cy="1058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62" name="Google Shape;762;p47"/>
          <p:cNvSpPr/>
          <p:nvPr/>
        </p:nvSpPr>
        <p:spPr>
          <a:xfrm>
            <a:off x="3997550" y="1274725"/>
            <a:ext cx="764400" cy="1150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63" name="Google Shape;763;p47"/>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Update/Delete</a:t>
            </a:r>
            <a:endParaRPr/>
          </a:p>
        </p:txBody>
      </p:sp>
      <p:sp>
        <p:nvSpPr>
          <p:cNvPr id="764" name="Google Shape;764;p47"/>
          <p:cNvSpPr/>
          <p:nvPr/>
        </p:nvSpPr>
        <p:spPr>
          <a:xfrm>
            <a:off x="4901925" y="1696993"/>
            <a:ext cx="658500" cy="30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65" name="Google Shape;765;p47"/>
          <p:cNvSpPr txBox="1"/>
          <p:nvPr/>
        </p:nvSpPr>
        <p:spPr>
          <a:xfrm>
            <a:off x="5700400" y="1205822"/>
            <a:ext cx="2822400" cy="11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Aggiorna una world cup.</a:t>
            </a:r>
            <a:br>
              <a:rPr lang="en">
                <a:solidFill>
                  <a:schemeClr val="accent5"/>
                </a:solidFill>
                <a:latin typeface="Lexend Medium"/>
                <a:ea typeface="Lexend Medium"/>
                <a:cs typeface="Lexend Medium"/>
                <a:sym typeface="Lexend Medium"/>
              </a:rPr>
            </a:br>
            <a:r>
              <a:rPr lang="en">
                <a:solidFill>
                  <a:schemeClr val="accent5"/>
                </a:solidFill>
                <a:latin typeface="Lexend Medium"/>
                <a:ea typeface="Lexend Medium"/>
                <a:cs typeface="Lexend Medium"/>
                <a:sym typeface="Lexend Medium"/>
              </a:rPr>
              <a:t>Viene effettuato anche un controllo per verificare se l’elemento nuovo è stato aggiornato correttamente</a:t>
            </a:r>
            <a:endParaRPr>
              <a:solidFill>
                <a:schemeClr val="accent5"/>
              </a:solidFill>
              <a:latin typeface="Lexend Medium"/>
              <a:ea typeface="Lexend Medium"/>
              <a:cs typeface="Lexend Medium"/>
              <a:sym typeface="Lexend Medium"/>
            </a:endParaRPr>
          </a:p>
        </p:txBody>
      </p:sp>
      <p:sp>
        <p:nvSpPr>
          <p:cNvPr id="766" name="Google Shape;766;p47"/>
          <p:cNvSpPr/>
          <p:nvPr/>
        </p:nvSpPr>
        <p:spPr>
          <a:xfrm>
            <a:off x="4901925" y="3015566"/>
            <a:ext cx="658500" cy="28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67" name="Google Shape;767;p47"/>
          <p:cNvSpPr txBox="1"/>
          <p:nvPr/>
        </p:nvSpPr>
        <p:spPr>
          <a:xfrm>
            <a:off x="5700400" y="2932925"/>
            <a:ext cx="26517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Elimina una world cup</a:t>
            </a:r>
            <a:endParaRPr>
              <a:solidFill>
                <a:schemeClr val="accent5"/>
              </a:solidFill>
              <a:latin typeface="Lexend Medium"/>
              <a:ea typeface="Lexend Medium"/>
              <a:cs typeface="Lexend Medium"/>
              <a:sym typeface="Lexend Medium"/>
            </a:endParaRPr>
          </a:p>
        </p:txBody>
      </p:sp>
      <p:pic>
        <p:nvPicPr>
          <p:cNvPr id="768" name="Google Shape;768;p47"/>
          <p:cNvPicPr preferRelativeResize="0"/>
          <p:nvPr/>
        </p:nvPicPr>
        <p:blipFill>
          <a:blip r:embed="rId3">
            <a:alphaModFix/>
          </a:blip>
          <a:stretch>
            <a:fillRect/>
          </a:stretch>
        </p:blipFill>
        <p:spPr>
          <a:xfrm>
            <a:off x="707325" y="1205825"/>
            <a:ext cx="3693000" cy="255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8"/>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a:t>
            </a:r>
            <a:endParaRPr/>
          </a:p>
        </p:txBody>
      </p:sp>
      <p:sp>
        <p:nvSpPr>
          <p:cNvPr id="774" name="Google Shape;774;p48"/>
          <p:cNvSpPr txBox="1"/>
          <p:nvPr>
            <p:ph idx="4294967295" type="body"/>
          </p:nvPr>
        </p:nvSpPr>
        <p:spPr>
          <a:xfrm>
            <a:off x="621100" y="1185625"/>
            <a:ext cx="6753900" cy="2625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t>Paesi vincitori della world cup e numero di world cup vinte</a:t>
            </a:r>
            <a:endParaRPr sz="1600"/>
          </a:p>
          <a:p>
            <a:pPr indent="-330200" lvl="0" marL="457200" rtl="0" algn="l">
              <a:lnSpc>
                <a:spcPct val="150000"/>
              </a:lnSpc>
              <a:spcBef>
                <a:spcPts val="0"/>
              </a:spcBef>
              <a:spcAft>
                <a:spcPts val="0"/>
              </a:spcAft>
              <a:buSzPts val="1600"/>
              <a:buAutoNum type="arabicPeriod"/>
            </a:pPr>
            <a:r>
              <a:rPr lang="en" sz="1600"/>
              <a:t>Numero di partite giocate per anno in ogni world cup</a:t>
            </a:r>
            <a:endParaRPr sz="1600"/>
          </a:p>
          <a:p>
            <a:pPr indent="-330200" lvl="0" marL="457200" rtl="0" algn="l">
              <a:lnSpc>
                <a:spcPct val="150000"/>
              </a:lnSpc>
              <a:spcBef>
                <a:spcPts val="0"/>
              </a:spcBef>
              <a:spcAft>
                <a:spcPts val="0"/>
              </a:spcAft>
              <a:buSzPts val="1600"/>
              <a:buAutoNum type="arabicPeriod"/>
            </a:pPr>
            <a:r>
              <a:rPr lang="en" sz="1600"/>
              <a:t>Tasso win/lose di ogni nazione per tutte le world cup</a:t>
            </a:r>
            <a:endParaRPr sz="1600"/>
          </a:p>
          <a:p>
            <a:pPr indent="-330200" lvl="0" marL="457200" rtl="0" algn="l">
              <a:lnSpc>
                <a:spcPct val="150000"/>
              </a:lnSpc>
              <a:spcBef>
                <a:spcPts val="0"/>
              </a:spcBef>
              <a:spcAft>
                <a:spcPts val="0"/>
              </a:spcAft>
              <a:buSzPts val="1600"/>
              <a:buAutoNum type="arabicPeriod"/>
            </a:pPr>
            <a:r>
              <a:rPr lang="en" sz="1600"/>
              <a:t>Scontri diretti tra due nazioni</a:t>
            </a:r>
            <a:endParaRPr sz="1600"/>
          </a:p>
          <a:p>
            <a:pPr indent="-330200" lvl="0" marL="457200" rtl="0" algn="l">
              <a:lnSpc>
                <a:spcPct val="150000"/>
              </a:lnSpc>
              <a:spcBef>
                <a:spcPts val="0"/>
              </a:spcBef>
              <a:spcAft>
                <a:spcPts val="0"/>
              </a:spcAft>
              <a:buSzPts val="1600"/>
              <a:buAutoNum type="arabicPeriod"/>
            </a:pPr>
            <a:r>
              <a:rPr lang="en" sz="1600"/>
              <a:t>Numero di gol totali di una nazione per ogni anno</a:t>
            </a:r>
            <a:endParaRPr sz="1600"/>
          </a:p>
          <a:p>
            <a:pPr indent="-330200" lvl="0" marL="457200" rtl="0" algn="l">
              <a:lnSpc>
                <a:spcPct val="150000"/>
              </a:lnSpc>
              <a:spcBef>
                <a:spcPts val="0"/>
              </a:spcBef>
              <a:spcAft>
                <a:spcPts val="0"/>
              </a:spcAft>
              <a:buSzPts val="1600"/>
              <a:buAutoNum type="arabicPeriod"/>
            </a:pPr>
            <a:r>
              <a:rPr lang="en" sz="1600"/>
              <a:t>Media gol fatti e subiti dei vincitori delle world cup</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3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9"/>
          <p:cNvSpPr/>
          <p:nvPr/>
        </p:nvSpPr>
        <p:spPr>
          <a:xfrm>
            <a:off x="3458500" y="2711000"/>
            <a:ext cx="764400" cy="763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80" name="Google Shape;780;p49"/>
          <p:cNvSpPr/>
          <p:nvPr/>
        </p:nvSpPr>
        <p:spPr>
          <a:xfrm>
            <a:off x="3458500" y="1813763"/>
            <a:ext cx="764400" cy="60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81" name="Google Shape;781;p49"/>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n.1</a:t>
            </a:r>
            <a:endParaRPr/>
          </a:p>
        </p:txBody>
      </p:sp>
      <p:pic>
        <p:nvPicPr>
          <p:cNvPr id="782" name="Google Shape;782;p49"/>
          <p:cNvPicPr preferRelativeResize="0"/>
          <p:nvPr/>
        </p:nvPicPr>
        <p:blipFill>
          <a:blip r:embed="rId3">
            <a:alphaModFix/>
          </a:blip>
          <a:stretch>
            <a:fillRect/>
          </a:stretch>
        </p:blipFill>
        <p:spPr>
          <a:xfrm>
            <a:off x="722175" y="1195000"/>
            <a:ext cx="2974850" cy="3207750"/>
          </a:xfrm>
          <a:prstGeom prst="rect">
            <a:avLst/>
          </a:prstGeom>
          <a:noFill/>
          <a:ln>
            <a:noFill/>
          </a:ln>
        </p:spPr>
      </p:pic>
      <p:sp>
        <p:nvSpPr>
          <p:cNvPr id="783" name="Google Shape;783;p49"/>
          <p:cNvSpPr/>
          <p:nvPr/>
        </p:nvSpPr>
        <p:spPr>
          <a:xfrm>
            <a:off x="4362875" y="2034162"/>
            <a:ext cx="658500" cy="15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84" name="Google Shape;784;p49"/>
          <p:cNvSpPr txBox="1"/>
          <p:nvPr/>
        </p:nvSpPr>
        <p:spPr>
          <a:xfrm>
            <a:off x="5161350" y="1593438"/>
            <a:ext cx="28224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Effettua il raggruppamento dei dati sul campo ‘Winner’ e conta il numero di vittorie di world cup</a:t>
            </a:r>
            <a:endParaRPr>
              <a:solidFill>
                <a:schemeClr val="accent5"/>
              </a:solidFill>
              <a:latin typeface="Lexend Medium"/>
              <a:ea typeface="Lexend Medium"/>
              <a:cs typeface="Lexend Medium"/>
              <a:sym typeface="Lexend Medium"/>
            </a:endParaRPr>
          </a:p>
        </p:txBody>
      </p:sp>
      <p:sp>
        <p:nvSpPr>
          <p:cNvPr id="785" name="Google Shape;785;p49"/>
          <p:cNvSpPr/>
          <p:nvPr/>
        </p:nvSpPr>
        <p:spPr>
          <a:xfrm>
            <a:off x="4362875" y="2991347"/>
            <a:ext cx="658500" cy="20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86" name="Google Shape;786;p49"/>
          <p:cNvSpPr txBox="1"/>
          <p:nvPr/>
        </p:nvSpPr>
        <p:spPr>
          <a:xfrm>
            <a:off x="5161350" y="2693268"/>
            <a:ext cx="26517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Rimodella l’output per fornire le informazioni richieste</a:t>
            </a:r>
            <a:endParaRPr>
              <a:solidFill>
                <a:schemeClr val="accent5"/>
              </a:solidFill>
              <a:latin typeface="Lexend Medium"/>
              <a:ea typeface="Lexend Medium"/>
              <a:cs typeface="Lexend Medium"/>
              <a:sym typeface="Lexen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0"/>
          <p:cNvSpPr/>
          <p:nvPr/>
        </p:nvSpPr>
        <p:spPr>
          <a:xfrm>
            <a:off x="3570800" y="2971070"/>
            <a:ext cx="764400" cy="55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92" name="Google Shape;792;p50"/>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n.2</a:t>
            </a:r>
            <a:endParaRPr/>
          </a:p>
        </p:txBody>
      </p:sp>
      <p:sp>
        <p:nvSpPr>
          <p:cNvPr id="793" name="Google Shape;793;p50"/>
          <p:cNvSpPr/>
          <p:nvPr/>
        </p:nvSpPr>
        <p:spPr>
          <a:xfrm>
            <a:off x="4475175" y="3176522"/>
            <a:ext cx="658500" cy="14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Medium"/>
              <a:ea typeface="Lexend Medium"/>
              <a:cs typeface="Lexend Medium"/>
              <a:sym typeface="Lexend Medium"/>
            </a:endParaRPr>
          </a:p>
        </p:txBody>
      </p:sp>
      <p:sp>
        <p:nvSpPr>
          <p:cNvPr id="794" name="Google Shape;794;p50"/>
          <p:cNvSpPr txBox="1"/>
          <p:nvPr/>
        </p:nvSpPr>
        <p:spPr>
          <a:xfrm>
            <a:off x="5273650" y="3032775"/>
            <a:ext cx="2651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Ordina i risultati per anno</a:t>
            </a:r>
            <a:endParaRPr>
              <a:solidFill>
                <a:schemeClr val="accent5"/>
              </a:solidFill>
              <a:latin typeface="Lexend Medium"/>
              <a:ea typeface="Lexend Medium"/>
              <a:cs typeface="Lexend Medium"/>
              <a:sym typeface="Lexend Medium"/>
            </a:endParaRPr>
          </a:p>
        </p:txBody>
      </p:sp>
      <p:pic>
        <p:nvPicPr>
          <p:cNvPr id="795" name="Google Shape;795;p50"/>
          <p:cNvPicPr preferRelativeResize="0"/>
          <p:nvPr/>
        </p:nvPicPr>
        <p:blipFill>
          <a:blip r:embed="rId3">
            <a:alphaModFix/>
          </a:blip>
          <a:stretch>
            <a:fillRect/>
          </a:stretch>
        </p:blipFill>
        <p:spPr>
          <a:xfrm>
            <a:off x="722150" y="1250501"/>
            <a:ext cx="3435325" cy="304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3"/>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SOMMARIO</a:t>
            </a:r>
            <a:endParaRPr/>
          </a:p>
        </p:txBody>
      </p:sp>
      <p:sp>
        <p:nvSpPr>
          <p:cNvPr id="510" name="Google Shape;510;p33"/>
          <p:cNvSpPr txBox="1"/>
          <p:nvPr>
            <p:ph idx="3" type="subTitle"/>
          </p:nvPr>
        </p:nvSpPr>
        <p:spPr>
          <a:xfrm>
            <a:off x="1914725" y="1740875"/>
            <a:ext cx="25314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Idea</a:t>
            </a:r>
            <a:endParaRPr sz="3200"/>
          </a:p>
        </p:txBody>
      </p:sp>
      <p:sp>
        <p:nvSpPr>
          <p:cNvPr id="511" name="Google Shape;511;p33"/>
          <p:cNvSpPr txBox="1"/>
          <p:nvPr>
            <p:ph idx="1" type="subTitle"/>
          </p:nvPr>
        </p:nvSpPr>
        <p:spPr>
          <a:xfrm>
            <a:off x="2366925" y="2276925"/>
            <a:ext cx="38007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Obiettivi</a:t>
            </a:r>
            <a:endParaRPr sz="3200"/>
          </a:p>
        </p:txBody>
      </p:sp>
      <p:sp>
        <p:nvSpPr>
          <p:cNvPr id="512" name="Google Shape;512;p33"/>
          <p:cNvSpPr txBox="1"/>
          <p:nvPr>
            <p:ph idx="5" type="subTitle"/>
          </p:nvPr>
        </p:nvSpPr>
        <p:spPr>
          <a:xfrm>
            <a:off x="3356225" y="3439575"/>
            <a:ext cx="29661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CODICE</a:t>
            </a:r>
            <a:endParaRPr sz="3200"/>
          </a:p>
        </p:txBody>
      </p:sp>
      <p:sp>
        <p:nvSpPr>
          <p:cNvPr id="513" name="Google Shape;513;p33"/>
          <p:cNvSpPr txBox="1"/>
          <p:nvPr>
            <p:ph idx="7" type="subTitle"/>
          </p:nvPr>
        </p:nvSpPr>
        <p:spPr>
          <a:xfrm>
            <a:off x="2886525" y="2856675"/>
            <a:ext cx="25314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Dataset</a:t>
            </a:r>
            <a:endParaRPr sz="3200"/>
          </a:p>
        </p:txBody>
      </p:sp>
      <p:sp>
        <p:nvSpPr>
          <p:cNvPr id="514" name="Google Shape;514;p33"/>
          <p:cNvSpPr txBox="1"/>
          <p:nvPr>
            <p:ph idx="9" type="title"/>
          </p:nvPr>
        </p:nvSpPr>
        <p:spPr>
          <a:xfrm>
            <a:off x="875513" y="161435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5" name="Google Shape;515;p33"/>
          <p:cNvSpPr txBox="1"/>
          <p:nvPr>
            <p:ph idx="13" type="title"/>
          </p:nvPr>
        </p:nvSpPr>
        <p:spPr>
          <a:xfrm>
            <a:off x="1327713" y="215040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6" name="Google Shape;516;p33"/>
          <p:cNvSpPr txBox="1"/>
          <p:nvPr>
            <p:ph idx="14" type="title"/>
          </p:nvPr>
        </p:nvSpPr>
        <p:spPr>
          <a:xfrm>
            <a:off x="1847313" y="2718925"/>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7" name="Google Shape;517;p33"/>
          <p:cNvSpPr txBox="1"/>
          <p:nvPr>
            <p:ph idx="15" type="title"/>
          </p:nvPr>
        </p:nvSpPr>
        <p:spPr>
          <a:xfrm>
            <a:off x="2317013" y="3301836"/>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518" name="Google Shape;518;p33"/>
          <p:cNvPicPr preferRelativeResize="0"/>
          <p:nvPr/>
        </p:nvPicPr>
        <p:blipFill>
          <a:blip r:embed="rId3">
            <a:alphaModFix/>
          </a:blip>
          <a:stretch>
            <a:fillRect/>
          </a:stretch>
        </p:blipFill>
        <p:spPr>
          <a:xfrm flipH="1">
            <a:off x="6322225" y="659450"/>
            <a:ext cx="4080292"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1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1"/>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n.6</a:t>
            </a:r>
            <a:endParaRPr/>
          </a:p>
        </p:txBody>
      </p:sp>
      <p:pic>
        <p:nvPicPr>
          <p:cNvPr id="801" name="Google Shape;801;p51"/>
          <p:cNvPicPr preferRelativeResize="0"/>
          <p:nvPr/>
        </p:nvPicPr>
        <p:blipFill>
          <a:blip r:embed="rId3">
            <a:alphaModFix/>
          </a:blip>
          <a:stretch>
            <a:fillRect/>
          </a:stretch>
        </p:blipFill>
        <p:spPr>
          <a:xfrm>
            <a:off x="678825" y="1273900"/>
            <a:ext cx="3682375" cy="3056224"/>
          </a:xfrm>
          <a:prstGeom prst="rect">
            <a:avLst/>
          </a:prstGeom>
          <a:noFill/>
          <a:ln>
            <a:noFill/>
          </a:ln>
        </p:spPr>
      </p:pic>
      <p:pic>
        <p:nvPicPr>
          <p:cNvPr id="802" name="Google Shape;802;p51"/>
          <p:cNvPicPr preferRelativeResize="0"/>
          <p:nvPr/>
        </p:nvPicPr>
        <p:blipFill>
          <a:blip r:embed="rId4">
            <a:alphaModFix/>
          </a:blip>
          <a:stretch>
            <a:fillRect/>
          </a:stretch>
        </p:blipFill>
        <p:spPr>
          <a:xfrm>
            <a:off x="4453600" y="1273900"/>
            <a:ext cx="4455199" cy="268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2"/>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WEB-APP</a:t>
            </a:r>
            <a:endParaRPr/>
          </a:p>
        </p:txBody>
      </p:sp>
      <p:pic>
        <p:nvPicPr>
          <p:cNvPr id="808" name="Google Shape;808;p52"/>
          <p:cNvPicPr preferRelativeResize="0"/>
          <p:nvPr/>
        </p:nvPicPr>
        <p:blipFill>
          <a:blip r:embed="rId3">
            <a:alphaModFix/>
          </a:blip>
          <a:stretch>
            <a:fillRect/>
          </a:stretch>
        </p:blipFill>
        <p:spPr>
          <a:xfrm>
            <a:off x="2467475" y="1132457"/>
            <a:ext cx="6556200" cy="3807900"/>
          </a:xfrm>
          <a:prstGeom prst="roundRect">
            <a:avLst>
              <a:gd fmla="val 16667" name="adj"/>
            </a:avLst>
          </a:prstGeom>
          <a:noFill/>
          <a:ln>
            <a:noFill/>
          </a:ln>
        </p:spPr>
      </p:pic>
      <p:sp>
        <p:nvSpPr>
          <p:cNvPr id="809" name="Google Shape;809;p52"/>
          <p:cNvSpPr txBox="1"/>
          <p:nvPr>
            <p:ph idx="2" type="subTitle"/>
          </p:nvPr>
        </p:nvSpPr>
        <p:spPr>
          <a:xfrm>
            <a:off x="384550" y="2525400"/>
            <a:ext cx="186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6"/>
                </a:solidFill>
                <a:latin typeface="Lexend"/>
                <a:ea typeface="Lexend"/>
                <a:cs typeface="Lexend"/>
                <a:sym typeface="Lexend"/>
              </a:rPr>
              <a:t>Homepage</a:t>
            </a:r>
            <a:endParaRPr b="1" sz="2300">
              <a:solidFill>
                <a:schemeClr val="accent6"/>
              </a:solidFill>
              <a:latin typeface="Lexend"/>
              <a:ea typeface="Lexend"/>
              <a:cs typeface="Lexend"/>
              <a:sym typeface="Lexend"/>
            </a:endParaRPr>
          </a:p>
        </p:txBody>
      </p:sp>
      <p:pic>
        <p:nvPicPr>
          <p:cNvPr id="810" name="Google Shape;810;p52"/>
          <p:cNvPicPr preferRelativeResize="0"/>
          <p:nvPr/>
        </p:nvPicPr>
        <p:blipFill>
          <a:blip r:embed="rId4">
            <a:alphaModFix/>
          </a:blip>
          <a:stretch>
            <a:fillRect/>
          </a:stretch>
        </p:blipFill>
        <p:spPr>
          <a:xfrm>
            <a:off x="2222675" y="815550"/>
            <a:ext cx="6801000" cy="4056600"/>
          </a:xfrm>
          <a:prstGeom prst="roundRect">
            <a:avLst>
              <a:gd fmla="val 16667" name="adj"/>
            </a:avLst>
          </a:prstGeom>
          <a:noFill/>
          <a:ln>
            <a:noFill/>
          </a:ln>
        </p:spPr>
      </p:pic>
      <p:pic>
        <p:nvPicPr>
          <p:cNvPr id="811" name="Google Shape;811;p52"/>
          <p:cNvPicPr preferRelativeResize="0"/>
          <p:nvPr/>
        </p:nvPicPr>
        <p:blipFill>
          <a:blip r:embed="rId5">
            <a:alphaModFix/>
          </a:blip>
          <a:stretch>
            <a:fillRect/>
          </a:stretch>
        </p:blipFill>
        <p:spPr>
          <a:xfrm>
            <a:off x="2467475" y="364650"/>
            <a:ext cx="6556200" cy="4414200"/>
          </a:xfrm>
          <a:prstGeom prst="roundRect">
            <a:avLst>
              <a:gd fmla="val 16667" name="adj"/>
            </a:avLst>
          </a:prstGeom>
          <a:noFill/>
          <a:ln>
            <a:noFill/>
          </a:ln>
        </p:spPr>
      </p:pic>
      <p:pic>
        <p:nvPicPr>
          <p:cNvPr id="812" name="Google Shape;812;p52"/>
          <p:cNvPicPr preferRelativeResize="0"/>
          <p:nvPr/>
        </p:nvPicPr>
        <p:blipFill rotWithShape="1">
          <a:blip r:embed="rId6">
            <a:alphaModFix/>
          </a:blip>
          <a:srcRect b="485" l="0" r="0" t="485"/>
          <a:stretch/>
        </p:blipFill>
        <p:spPr>
          <a:xfrm>
            <a:off x="2311025" y="508783"/>
            <a:ext cx="6556200" cy="4512900"/>
          </a:xfrm>
          <a:prstGeom prst="roundRect">
            <a:avLst>
              <a:gd fmla="val 16667" name="adj"/>
            </a:avLst>
          </a:prstGeom>
          <a:noFill/>
          <a:ln>
            <a:noFill/>
          </a:ln>
        </p:spPr>
      </p:pic>
      <p:pic>
        <p:nvPicPr>
          <p:cNvPr id="813" name="Google Shape;813;p52"/>
          <p:cNvPicPr preferRelativeResize="0"/>
          <p:nvPr/>
        </p:nvPicPr>
        <p:blipFill>
          <a:blip r:embed="rId7">
            <a:alphaModFix/>
          </a:blip>
          <a:stretch>
            <a:fillRect/>
          </a:stretch>
        </p:blipFill>
        <p:spPr>
          <a:xfrm>
            <a:off x="2561970" y="457625"/>
            <a:ext cx="6367200" cy="4615200"/>
          </a:xfrm>
          <a:prstGeom prst="roundRect">
            <a:avLst>
              <a:gd fmla="val 16667" name="adj"/>
            </a:avLst>
          </a:prstGeom>
          <a:noFill/>
          <a:ln>
            <a:noFill/>
          </a:ln>
        </p:spPr>
      </p:pic>
      <p:sp>
        <p:nvSpPr>
          <p:cNvPr id="814" name="Google Shape;814;p52"/>
          <p:cNvSpPr txBox="1"/>
          <p:nvPr>
            <p:ph idx="2" type="subTitle"/>
          </p:nvPr>
        </p:nvSpPr>
        <p:spPr>
          <a:xfrm>
            <a:off x="788950" y="2557500"/>
            <a:ext cx="10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6"/>
                </a:solidFill>
                <a:latin typeface="Lexend"/>
                <a:ea typeface="Lexend"/>
                <a:cs typeface="Lexend"/>
                <a:sym typeface="Lexend"/>
              </a:rPr>
              <a:t>CRUD</a:t>
            </a:r>
            <a:endParaRPr b="1" sz="2300">
              <a:solidFill>
                <a:schemeClr val="accent6"/>
              </a:solidFill>
              <a:latin typeface="Lexend"/>
              <a:ea typeface="Lexend"/>
              <a:cs typeface="Lexend"/>
              <a:sym typeface="Lexend"/>
            </a:endParaRPr>
          </a:p>
        </p:txBody>
      </p:sp>
      <p:sp>
        <p:nvSpPr>
          <p:cNvPr id="815" name="Google Shape;815;p52"/>
          <p:cNvSpPr txBox="1"/>
          <p:nvPr>
            <p:ph idx="2" type="subTitle"/>
          </p:nvPr>
        </p:nvSpPr>
        <p:spPr>
          <a:xfrm>
            <a:off x="621100" y="2525400"/>
            <a:ext cx="132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6"/>
                </a:solidFill>
                <a:latin typeface="Lexend"/>
                <a:ea typeface="Lexend"/>
                <a:cs typeface="Lexend"/>
                <a:sym typeface="Lexend"/>
              </a:rPr>
              <a:t>Metrics</a:t>
            </a:r>
            <a:endParaRPr b="1" sz="2300">
              <a:solidFill>
                <a:schemeClr val="accent6"/>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9"/>
                                        </p:tgtEl>
                                      </p:cBhvr>
                                    </p:animEffect>
                                    <p:set>
                                      <p:cBhvr>
                                        <p:cTn dur="1" fill="hold">
                                          <p:stCondLst>
                                            <p:cond delay="1000"/>
                                          </p:stCondLst>
                                        </p:cTn>
                                        <p:tgtEl>
                                          <p:spTgt spid="8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8"/>
                                        </p:tgtEl>
                                      </p:cBhvr>
                                    </p:animEffect>
                                    <p:set>
                                      <p:cBhvr>
                                        <p:cTn dur="1" fill="hold">
                                          <p:stCondLst>
                                            <p:cond delay="1000"/>
                                          </p:stCondLst>
                                        </p:cTn>
                                        <p:tgtEl>
                                          <p:spTgt spid="80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3"/>
                                        </p:tgtEl>
                                      </p:cBhvr>
                                    </p:animEffect>
                                    <p:set>
                                      <p:cBhvr>
                                        <p:cTn dur="1" fill="hold">
                                          <p:stCondLst>
                                            <p:cond delay="1000"/>
                                          </p:stCondLst>
                                        </p:cTn>
                                        <p:tgtEl>
                                          <p:spTgt spid="8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4"/>
                                        </p:tgtEl>
                                      </p:cBhvr>
                                    </p:animEffect>
                                    <p:set>
                                      <p:cBhvr>
                                        <p:cTn dur="1" fill="hold">
                                          <p:stCondLst>
                                            <p:cond delay="1000"/>
                                          </p:stCondLst>
                                        </p:cTn>
                                        <p:tgtEl>
                                          <p:spTgt spid="81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2"/>
                                        </p:tgtEl>
                                      </p:cBhvr>
                                    </p:animEffect>
                                    <p:set>
                                      <p:cBhvr>
                                        <p:cTn dur="1" fill="hold">
                                          <p:stCondLst>
                                            <p:cond delay="1000"/>
                                          </p:stCondLst>
                                        </p:cTn>
                                        <p:tgtEl>
                                          <p:spTgt spid="8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1"/>
                                        </p:tgtEl>
                                      </p:cBhvr>
                                    </p:animEffect>
                                    <p:set>
                                      <p:cBhvr>
                                        <p:cTn dur="1" fill="hold">
                                          <p:stCondLst>
                                            <p:cond delay="1000"/>
                                          </p:stCondLst>
                                        </p:cTn>
                                        <p:tgtEl>
                                          <p:spTgt spid="81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3"/>
          <p:cNvSpPr txBox="1"/>
          <p:nvPr>
            <p:ph type="title"/>
          </p:nvPr>
        </p:nvSpPr>
        <p:spPr>
          <a:xfrm>
            <a:off x="1936125" y="1072525"/>
            <a:ext cx="5169000" cy="27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gRAZIE PER L’ATTENZIONE!</a:t>
            </a:r>
            <a:endParaRPr sz="6400"/>
          </a:p>
        </p:txBody>
      </p:sp>
      <p:grpSp>
        <p:nvGrpSpPr>
          <p:cNvPr id="821" name="Google Shape;821;p53"/>
          <p:cNvGrpSpPr/>
          <p:nvPr/>
        </p:nvGrpSpPr>
        <p:grpSpPr>
          <a:xfrm>
            <a:off x="2921769" y="-423556"/>
            <a:ext cx="6208816" cy="4088132"/>
            <a:chOff x="2921769" y="-423556"/>
            <a:chExt cx="6208816" cy="4088132"/>
          </a:xfrm>
        </p:grpSpPr>
        <p:pic>
          <p:nvPicPr>
            <p:cNvPr id="822" name="Google Shape;822;p53"/>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823" name="Google Shape;823;p53"/>
            <p:cNvPicPr preferRelativeResize="0"/>
            <p:nvPr/>
          </p:nvPicPr>
          <p:blipFill>
            <a:blip r:embed="rId4">
              <a:alphaModFix/>
            </a:blip>
            <a:stretch>
              <a:fillRect/>
            </a:stretch>
          </p:blipFill>
          <p:spPr>
            <a:xfrm flipH="1">
              <a:off x="8551286" y="-6"/>
              <a:ext cx="579299" cy="535467"/>
            </a:xfrm>
            <a:prstGeom prst="rect">
              <a:avLst/>
            </a:prstGeom>
            <a:noFill/>
            <a:ln>
              <a:noFill/>
            </a:ln>
          </p:spPr>
        </p:pic>
        <p:pic>
          <p:nvPicPr>
            <p:cNvPr id="824" name="Google Shape;824;p53"/>
            <p:cNvPicPr preferRelativeResize="0"/>
            <p:nvPr/>
          </p:nvPicPr>
          <p:blipFill>
            <a:blip r:embed="rId5">
              <a:alphaModFix/>
            </a:blip>
            <a:stretch>
              <a:fillRect/>
            </a:stretch>
          </p:blipFill>
          <p:spPr>
            <a:xfrm flipH="1">
              <a:off x="7534444" y="364142"/>
              <a:ext cx="838460" cy="369682"/>
            </a:xfrm>
            <a:prstGeom prst="rect">
              <a:avLst/>
            </a:prstGeom>
            <a:noFill/>
            <a:ln>
              <a:noFill/>
            </a:ln>
          </p:spPr>
        </p:pic>
        <p:pic>
          <p:nvPicPr>
            <p:cNvPr id="825" name="Google Shape;825;p53"/>
            <p:cNvPicPr preferRelativeResize="0"/>
            <p:nvPr/>
          </p:nvPicPr>
          <p:blipFill>
            <a:blip r:embed="rId6">
              <a:alphaModFix/>
            </a:blip>
            <a:stretch>
              <a:fillRect/>
            </a:stretch>
          </p:blipFill>
          <p:spPr>
            <a:xfrm flipH="1">
              <a:off x="8463605" y="1090475"/>
              <a:ext cx="485925" cy="367776"/>
            </a:xfrm>
            <a:prstGeom prst="rect">
              <a:avLst/>
            </a:prstGeom>
            <a:noFill/>
            <a:ln>
              <a:noFill/>
            </a:ln>
          </p:spPr>
        </p:pic>
        <p:pic>
          <p:nvPicPr>
            <p:cNvPr id="826" name="Google Shape;826;p53"/>
            <p:cNvPicPr preferRelativeResize="0"/>
            <p:nvPr/>
          </p:nvPicPr>
          <p:blipFill>
            <a:blip r:embed="rId7">
              <a:alphaModFix/>
            </a:blip>
            <a:stretch>
              <a:fillRect/>
            </a:stretch>
          </p:blipFill>
          <p:spPr>
            <a:xfrm flipH="1">
              <a:off x="7827335" y="1625869"/>
              <a:ext cx="723956" cy="475769"/>
            </a:xfrm>
            <a:prstGeom prst="rect">
              <a:avLst/>
            </a:prstGeom>
            <a:noFill/>
            <a:ln>
              <a:noFill/>
            </a:ln>
          </p:spPr>
        </p:pic>
        <p:pic>
          <p:nvPicPr>
            <p:cNvPr id="827" name="Google Shape;827;p53"/>
            <p:cNvPicPr preferRelativeResize="0"/>
            <p:nvPr/>
          </p:nvPicPr>
          <p:blipFill>
            <a:blip r:embed="rId8">
              <a:alphaModFix/>
            </a:blip>
            <a:stretch>
              <a:fillRect/>
            </a:stretch>
          </p:blipFill>
          <p:spPr>
            <a:xfrm flipH="1">
              <a:off x="8013298" y="819618"/>
              <a:ext cx="302444" cy="270855"/>
            </a:xfrm>
            <a:prstGeom prst="rect">
              <a:avLst/>
            </a:prstGeom>
            <a:noFill/>
            <a:ln>
              <a:noFill/>
            </a:ln>
          </p:spPr>
        </p:pic>
        <p:pic>
          <p:nvPicPr>
            <p:cNvPr id="828" name="Google Shape;828;p53"/>
            <p:cNvPicPr preferRelativeResize="0"/>
            <p:nvPr/>
          </p:nvPicPr>
          <p:blipFill>
            <a:blip r:embed="rId9">
              <a:alphaModFix/>
            </a:blip>
            <a:stretch>
              <a:fillRect/>
            </a:stretch>
          </p:blipFill>
          <p:spPr>
            <a:xfrm flipH="1">
              <a:off x="7055710" y="-91924"/>
              <a:ext cx="723954" cy="440174"/>
            </a:xfrm>
            <a:prstGeom prst="rect">
              <a:avLst/>
            </a:prstGeom>
            <a:noFill/>
            <a:ln>
              <a:noFill/>
            </a:ln>
          </p:spPr>
        </p:pic>
        <p:pic>
          <p:nvPicPr>
            <p:cNvPr id="829" name="Google Shape;829;p53"/>
            <p:cNvPicPr preferRelativeResize="0"/>
            <p:nvPr/>
          </p:nvPicPr>
          <p:blipFill>
            <a:blip r:embed="rId10">
              <a:alphaModFix/>
            </a:blip>
            <a:stretch>
              <a:fillRect/>
            </a:stretch>
          </p:blipFill>
          <p:spPr>
            <a:xfrm flipH="1">
              <a:off x="7450851" y="1206716"/>
              <a:ext cx="102902" cy="135296"/>
            </a:xfrm>
            <a:prstGeom prst="rect">
              <a:avLst/>
            </a:prstGeom>
            <a:noFill/>
            <a:ln>
              <a:noFill/>
            </a:ln>
          </p:spPr>
        </p:pic>
        <p:pic>
          <p:nvPicPr>
            <p:cNvPr id="830" name="Google Shape;830;p53"/>
            <p:cNvPicPr preferRelativeResize="0"/>
            <p:nvPr/>
          </p:nvPicPr>
          <p:blipFill>
            <a:blip r:embed="rId11">
              <a:alphaModFix/>
            </a:blip>
            <a:stretch>
              <a:fillRect/>
            </a:stretch>
          </p:blipFill>
          <p:spPr>
            <a:xfrm flipH="1">
              <a:off x="8432541" y="309072"/>
              <a:ext cx="59073" cy="80034"/>
            </a:xfrm>
            <a:prstGeom prst="rect">
              <a:avLst/>
            </a:prstGeom>
            <a:noFill/>
            <a:ln>
              <a:noFill/>
            </a:ln>
          </p:spPr>
        </p:pic>
        <p:pic>
          <p:nvPicPr>
            <p:cNvPr id="831" name="Google Shape;831;p53"/>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832" name="Google Shape;832;p53"/>
            <p:cNvPicPr preferRelativeResize="0"/>
            <p:nvPr/>
          </p:nvPicPr>
          <p:blipFill>
            <a:blip r:embed="rId12">
              <a:alphaModFix/>
            </a:blip>
            <a:stretch>
              <a:fillRect/>
            </a:stretch>
          </p:blipFill>
          <p:spPr>
            <a:xfrm flipH="1" rot="-3412598">
              <a:off x="8272644" y="2148986"/>
              <a:ext cx="378925" cy="367777"/>
            </a:xfrm>
            <a:prstGeom prst="rect">
              <a:avLst/>
            </a:prstGeom>
            <a:noFill/>
            <a:ln>
              <a:noFill/>
            </a:ln>
          </p:spPr>
        </p:pic>
        <p:pic>
          <p:nvPicPr>
            <p:cNvPr id="833" name="Google Shape;833;p53"/>
            <p:cNvPicPr preferRelativeResize="0"/>
            <p:nvPr/>
          </p:nvPicPr>
          <p:blipFill>
            <a:blip r:embed="rId4">
              <a:alphaModFix/>
            </a:blip>
            <a:stretch>
              <a:fillRect/>
            </a:stretch>
          </p:blipFill>
          <p:spPr>
            <a:xfrm flipH="1" rot="10800000">
              <a:off x="5067637" y="-220969"/>
              <a:ext cx="579299" cy="535467"/>
            </a:xfrm>
            <a:prstGeom prst="rect">
              <a:avLst/>
            </a:prstGeom>
            <a:noFill/>
            <a:ln>
              <a:noFill/>
            </a:ln>
          </p:spPr>
        </p:pic>
        <p:pic>
          <p:nvPicPr>
            <p:cNvPr id="834" name="Google Shape;834;p53"/>
            <p:cNvPicPr preferRelativeResize="0"/>
            <p:nvPr/>
          </p:nvPicPr>
          <p:blipFill>
            <a:blip r:embed="rId5">
              <a:alphaModFix/>
            </a:blip>
            <a:stretch>
              <a:fillRect/>
            </a:stretch>
          </p:blipFill>
          <p:spPr>
            <a:xfrm flipH="1" rot="-971976">
              <a:off x="8042867" y="707112"/>
              <a:ext cx="838460" cy="369682"/>
            </a:xfrm>
            <a:prstGeom prst="rect">
              <a:avLst/>
            </a:prstGeom>
            <a:noFill/>
            <a:ln>
              <a:noFill/>
            </a:ln>
          </p:spPr>
        </p:pic>
        <p:pic>
          <p:nvPicPr>
            <p:cNvPr id="835" name="Google Shape;835;p53"/>
            <p:cNvPicPr preferRelativeResize="0"/>
            <p:nvPr/>
          </p:nvPicPr>
          <p:blipFill>
            <a:blip r:embed="rId6">
              <a:alphaModFix/>
            </a:blip>
            <a:stretch>
              <a:fillRect/>
            </a:stretch>
          </p:blipFill>
          <p:spPr>
            <a:xfrm flipH="1" rot="-3412599">
              <a:off x="6976913" y="593599"/>
              <a:ext cx="485926" cy="367776"/>
            </a:xfrm>
            <a:prstGeom prst="rect">
              <a:avLst/>
            </a:prstGeom>
            <a:noFill/>
            <a:ln>
              <a:noFill/>
            </a:ln>
          </p:spPr>
        </p:pic>
        <p:pic>
          <p:nvPicPr>
            <p:cNvPr id="836" name="Google Shape;836;p53"/>
            <p:cNvPicPr preferRelativeResize="0"/>
            <p:nvPr/>
          </p:nvPicPr>
          <p:blipFill>
            <a:blip r:embed="rId7">
              <a:alphaModFix/>
            </a:blip>
            <a:stretch>
              <a:fillRect/>
            </a:stretch>
          </p:blipFill>
          <p:spPr>
            <a:xfrm flipH="1" rot="-3412601">
              <a:off x="7739050" y="-228294"/>
              <a:ext cx="723957" cy="475769"/>
            </a:xfrm>
            <a:prstGeom prst="rect">
              <a:avLst/>
            </a:prstGeom>
            <a:noFill/>
            <a:ln>
              <a:noFill/>
            </a:ln>
          </p:spPr>
        </p:pic>
        <p:pic>
          <p:nvPicPr>
            <p:cNvPr id="837" name="Google Shape;837;p53"/>
            <p:cNvPicPr preferRelativeResize="0"/>
            <p:nvPr/>
          </p:nvPicPr>
          <p:blipFill>
            <a:blip r:embed="rId8">
              <a:alphaModFix/>
            </a:blip>
            <a:stretch>
              <a:fillRect/>
            </a:stretch>
          </p:blipFill>
          <p:spPr>
            <a:xfrm flipH="1" rot="-3412598">
              <a:off x="7872166" y="2567634"/>
              <a:ext cx="302444" cy="270855"/>
            </a:xfrm>
            <a:prstGeom prst="rect">
              <a:avLst/>
            </a:prstGeom>
            <a:noFill/>
            <a:ln>
              <a:noFill/>
            </a:ln>
          </p:spPr>
        </p:pic>
        <p:pic>
          <p:nvPicPr>
            <p:cNvPr id="838" name="Google Shape;838;p53"/>
            <p:cNvPicPr preferRelativeResize="0"/>
            <p:nvPr/>
          </p:nvPicPr>
          <p:blipFill>
            <a:blip r:embed="rId9">
              <a:alphaModFix/>
            </a:blip>
            <a:stretch>
              <a:fillRect/>
            </a:stretch>
          </p:blipFill>
          <p:spPr>
            <a:xfrm flipH="1" rot="-1424746">
              <a:off x="5317223" y="516236"/>
              <a:ext cx="723954" cy="440174"/>
            </a:xfrm>
            <a:prstGeom prst="rect">
              <a:avLst/>
            </a:prstGeom>
            <a:noFill/>
            <a:ln>
              <a:noFill/>
            </a:ln>
          </p:spPr>
        </p:pic>
        <p:pic>
          <p:nvPicPr>
            <p:cNvPr id="839" name="Google Shape;839;p53"/>
            <p:cNvPicPr preferRelativeResize="0"/>
            <p:nvPr/>
          </p:nvPicPr>
          <p:blipFill>
            <a:blip r:embed="rId10">
              <a:alphaModFix/>
            </a:blip>
            <a:stretch>
              <a:fillRect/>
            </a:stretch>
          </p:blipFill>
          <p:spPr>
            <a:xfrm flipH="1" rot="-3412599">
              <a:off x="7567771" y="2265222"/>
              <a:ext cx="102902" cy="135296"/>
            </a:xfrm>
            <a:prstGeom prst="rect">
              <a:avLst/>
            </a:prstGeom>
            <a:noFill/>
            <a:ln>
              <a:noFill/>
            </a:ln>
          </p:spPr>
        </p:pic>
        <p:pic>
          <p:nvPicPr>
            <p:cNvPr id="840" name="Google Shape;840;p53"/>
            <p:cNvPicPr preferRelativeResize="0"/>
            <p:nvPr/>
          </p:nvPicPr>
          <p:blipFill>
            <a:blip r:embed="rId11">
              <a:alphaModFix/>
            </a:blip>
            <a:stretch>
              <a:fillRect/>
            </a:stretch>
          </p:blipFill>
          <p:spPr>
            <a:xfrm flipH="1" rot="-3412599">
              <a:off x="6309627" y="770920"/>
              <a:ext cx="59073" cy="80034"/>
            </a:xfrm>
            <a:prstGeom prst="rect">
              <a:avLst/>
            </a:prstGeom>
            <a:noFill/>
            <a:ln>
              <a:noFill/>
            </a:ln>
          </p:spPr>
        </p:pic>
        <p:pic>
          <p:nvPicPr>
            <p:cNvPr id="841" name="Google Shape;841;p53"/>
            <p:cNvPicPr preferRelativeResize="0"/>
            <p:nvPr/>
          </p:nvPicPr>
          <p:blipFill>
            <a:blip r:embed="rId7">
              <a:alphaModFix/>
            </a:blip>
            <a:stretch>
              <a:fillRect/>
            </a:stretch>
          </p:blipFill>
          <p:spPr>
            <a:xfrm flipH="1" rot="7092340">
              <a:off x="4498537" y="223943"/>
              <a:ext cx="723957" cy="475769"/>
            </a:xfrm>
            <a:prstGeom prst="rect">
              <a:avLst/>
            </a:prstGeom>
            <a:noFill/>
            <a:ln>
              <a:noFill/>
            </a:ln>
          </p:spPr>
        </p:pic>
        <p:pic>
          <p:nvPicPr>
            <p:cNvPr id="842" name="Google Shape;842;p53"/>
            <p:cNvPicPr preferRelativeResize="0"/>
            <p:nvPr/>
          </p:nvPicPr>
          <p:blipFill>
            <a:blip r:embed="rId4">
              <a:alphaModFix/>
            </a:blip>
            <a:stretch>
              <a:fillRect/>
            </a:stretch>
          </p:blipFill>
          <p:spPr>
            <a:xfrm flipH="1" rot="-3412527">
              <a:off x="7616700" y="3219469"/>
              <a:ext cx="392697" cy="362990"/>
            </a:xfrm>
            <a:prstGeom prst="rect">
              <a:avLst/>
            </a:prstGeom>
            <a:noFill/>
            <a:ln>
              <a:noFill/>
            </a:ln>
          </p:spPr>
        </p:pic>
        <p:pic>
          <p:nvPicPr>
            <p:cNvPr id="843" name="Google Shape;843;p53"/>
            <p:cNvPicPr preferRelativeResize="0"/>
            <p:nvPr/>
          </p:nvPicPr>
          <p:blipFill>
            <a:blip r:embed="rId5">
              <a:alphaModFix/>
            </a:blip>
            <a:stretch>
              <a:fillRect/>
            </a:stretch>
          </p:blipFill>
          <p:spPr>
            <a:xfrm flipH="1">
              <a:off x="2921769" y="389104"/>
              <a:ext cx="838460" cy="369682"/>
            </a:xfrm>
            <a:prstGeom prst="rect">
              <a:avLst/>
            </a:prstGeom>
            <a:noFill/>
            <a:ln>
              <a:noFill/>
            </a:ln>
          </p:spPr>
        </p:pic>
        <p:pic>
          <p:nvPicPr>
            <p:cNvPr id="844" name="Google Shape;844;p53"/>
            <p:cNvPicPr preferRelativeResize="0"/>
            <p:nvPr/>
          </p:nvPicPr>
          <p:blipFill>
            <a:blip r:embed="rId11">
              <a:alphaModFix/>
            </a:blip>
            <a:stretch>
              <a:fillRect/>
            </a:stretch>
          </p:blipFill>
          <p:spPr>
            <a:xfrm flipH="1" rot="-3412599">
              <a:off x="3954577" y="806620"/>
              <a:ext cx="59073" cy="80034"/>
            </a:xfrm>
            <a:prstGeom prst="rect">
              <a:avLst/>
            </a:prstGeom>
            <a:noFill/>
            <a:ln>
              <a:noFill/>
            </a:ln>
          </p:spPr>
        </p:pic>
        <p:pic>
          <p:nvPicPr>
            <p:cNvPr id="845" name="Google Shape;845;p53"/>
            <p:cNvPicPr preferRelativeResize="0"/>
            <p:nvPr/>
          </p:nvPicPr>
          <p:blipFill>
            <a:blip r:embed="rId6">
              <a:alphaModFix/>
            </a:blip>
            <a:stretch>
              <a:fillRect/>
            </a:stretch>
          </p:blipFill>
          <p:spPr>
            <a:xfrm flipH="1" rot="-3412599">
              <a:off x="3932051" y="-55726"/>
              <a:ext cx="485926" cy="367776"/>
            </a:xfrm>
            <a:prstGeom prst="rect">
              <a:avLst/>
            </a:prstGeom>
            <a:noFill/>
            <a:ln>
              <a:noFill/>
            </a:ln>
          </p:spPr>
        </p:pic>
        <p:pic>
          <p:nvPicPr>
            <p:cNvPr id="846" name="Google Shape;846;p53"/>
            <p:cNvPicPr preferRelativeResize="0"/>
            <p:nvPr/>
          </p:nvPicPr>
          <p:blipFill>
            <a:blip r:embed="rId3">
              <a:alphaModFix/>
            </a:blip>
            <a:stretch>
              <a:fillRect/>
            </a:stretch>
          </p:blipFill>
          <p:spPr>
            <a:xfrm flipH="1" rot="-3412593">
              <a:off x="6316383" y="272241"/>
              <a:ext cx="220257" cy="227131"/>
            </a:xfrm>
            <a:prstGeom prst="rect">
              <a:avLst/>
            </a:prstGeom>
            <a:noFill/>
            <a:ln>
              <a:noFill/>
            </a:ln>
          </p:spPr>
        </p:pic>
      </p:grpSp>
      <p:grpSp>
        <p:nvGrpSpPr>
          <p:cNvPr id="847" name="Google Shape;847;p53"/>
          <p:cNvGrpSpPr/>
          <p:nvPr/>
        </p:nvGrpSpPr>
        <p:grpSpPr>
          <a:xfrm flipH="1" rot="-2906426">
            <a:off x="-278905" y="-358129"/>
            <a:ext cx="2216376" cy="1487895"/>
            <a:chOff x="7132236" y="-241819"/>
            <a:chExt cx="2327961" cy="1562681"/>
          </a:xfrm>
        </p:grpSpPr>
        <p:sp>
          <p:nvSpPr>
            <p:cNvPr id="848" name="Google Shape;848;p53"/>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4" name="Google Shape;854;p53"/>
          <p:cNvPicPr preferRelativeResize="0"/>
          <p:nvPr/>
        </p:nvPicPr>
        <p:blipFill>
          <a:blip r:embed="rId13">
            <a:alphaModFix/>
          </a:blip>
          <a:stretch>
            <a:fillRect/>
          </a:stretch>
        </p:blipFill>
        <p:spPr>
          <a:xfrm>
            <a:off x="5294727" y="3631200"/>
            <a:ext cx="1511239" cy="1512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8" name="Shape 858"/>
        <p:cNvGrpSpPr/>
        <p:nvPr/>
      </p:nvGrpSpPr>
      <p:grpSpPr>
        <a:xfrm>
          <a:off x="0" y="0"/>
          <a:ext cx="0" cy="0"/>
          <a:chOff x="0" y="0"/>
          <a:chExt cx="0" cy="0"/>
        </a:xfrm>
      </p:grpSpPr>
      <p:sp>
        <p:nvSpPr>
          <p:cNvPr id="859" name="Google Shape;859;p54"/>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TROPHIES TO WIN</a:t>
            </a:r>
            <a:endParaRPr/>
          </a:p>
        </p:txBody>
      </p:sp>
      <p:sp>
        <p:nvSpPr>
          <p:cNvPr id="860" name="Google Shape;860;p54"/>
          <p:cNvSpPr txBox="1"/>
          <p:nvPr>
            <p:ph idx="1" type="subTitle"/>
          </p:nvPr>
        </p:nvSpPr>
        <p:spPr>
          <a:xfrm>
            <a:off x="4879444" y="2632325"/>
            <a:ext cx="28224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TOP ASSISTS</a:t>
            </a:r>
            <a:endParaRPr/>
          </a:p>
        </p:txBody>
      </p:sp>
      <p:sp>
        <p:nvSpPr>
          <p:cNvPr id="861" name="Google Shape;861;p54"/>
          <p:cNvSpPr txBox="1"/>
          <p:nvPr>
            <p:ph idx="2" type="subTitle"/>
          </p:nvPr>
        </p:nvSpPr>
        <p:spPr>
          <a:xfrm>
            <a:off x="4879401" y="3038425"/>
            <a:ext cx="2822400" cy="10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862" name="Google Shape;862;p54"/>
          <p:cNvSpPr txBox="1"/>
          <p:nvPr>
            <p:ph idx="3" type="subTitle"/>
          </p:nvPr>
        </p:nvSpPr>
        <p:spPr>
          <a:xfrm>
            <a:off x="1442050" y="2632325"/>
            <a:ext cx="28224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SCORER</a:t>
            </a:r>
            <a:endParaRPr/>
          </a:p>
        </p:txBody>
      </p:sp>
      <p:sp>
        <p:nvSpPr>
          <p:cNvPr id="863" name="Google Shape;863;p54"/>
          <p:cNvSpPr txBox="1"/>
          <p:nvPr>
            <p:ph idx="4" type="subTitle"/>
          </p:nvPr>
        </p:nvSpPr>
        <p:spPr>
          <a:xfrm>
            <a:off x="1442051" y="3038425"/>
            <a:ext cx="2822400" cy="10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a:t>
            </a:r>
            <a:endParaRPr/>
          </a:p>
        </p:txBody>
      </p:sp>
      <p:grpSp>
        <p:nvGrpSpPr>
          <p:cNvPr id="864" name="Google Shape;864;p54"/>
          <p:cNvGrpSpPr/>
          <p:nvPr/>
        </p:nvGrpSpPr>
        <p:grpSpPr>
          <a:xfrm>
            <a:off x="6176423" y="1878145"/>
            <a:ext cx="340246" cy="513551"/>
            <a:chOff x="2647954" y="1448299"/>
            <a:chExt cx="195983" cy="295807"/>
          </a:xfrm>
        </p:grpSpPr>
        <p:sp>
          <p:nvSpPr>
            <p:cNvPr id="865" name="Google Shape;865;p54"/>
            <p:cNvSpPr/>
            <p:nvPr/>
          </p:nvSpPr>
          <p:spPr>
            <a:xfrm>
              <a:off x="2647954" y="1515118"/>
              <a:ext cx="195983" cy="228988"/>
            </a:xfrm>
            <a:custGeom>
              <a:rect b="b" l="l" r="r" t="t"/>
              <a:pathLst>
                <a:path extrusionOk="0" h="15340" w="13129">
                  <a:moveTo>
                    <a:pt x="6781" y="1"/>
                  </a:moveTo>
                  <a:cubicBezTo>
                    <a:pt x="6324" y="610"/>
                    <a:pt x="5627" y="928"/>
                    <a:pt x="4924" y="928"/>
                  </a:cubicBezTo>
                  <a:cubicBezTo>
                    <a:pt x="4380" y="928"/>
                    <a:pt x="3832" y="737"/>
                    <a:pt x="3391" y="344"/>
                  </a:cubicBezTo>
                  <a:cubicBezTo>
                    <a:pt x="3139" y="434"/>
                    <a:pt x="3283" y="398"/>
                    <a:pt x="416" y="2670"/>
                  </a:cubicBezTo>
                  <a:cubicBezTo>
                    <a:pt x="236" y="2814"/>
                    <a:pt x="127" y="3030"/>
                    <a:pt x="127" y="3265"/>
                  </a:cubicBezTo>
                  <a:lnTo>
                    <a:pt x="19" y="6583"/>
                  </a:lnTo>
                  <a:cubicBezTo>
                    <a:pt x="1" y="7135"/>
                    <a:pt x="410" y="7415"/>
                    <a:pt x="820" y="7415"/>
                  </a:cubicBezTo>
                  <a:cubicBezTo>
                    <a:pt x="1213" y="7415"/>
                    <a:pt x="1606" y="7157"/>
                    <a:pt x="1624" y="6637"/>
                  </a:cubicBezTo>
                  <a:lnTo>
                    <a:pt x="1714" y="3679"/>
                  </a:lnTo>
                  <a:lnTo>
                    <a:pt x="2958" y="2670"/>
                  </a:lnTo>
                  <a:lnTo>
                    <a:pt x="3716" y="6510"/>
                  </a:lnTo>
                  <a:lnTo>
                    <a:pt x="2129" y="9792"/>
                  </a:lnTo>
                  <a:cubicBezTo>
                    <a:pt x="2075" y="9864"/>
                    <a:pt x="2057" y="9955"/>
                    <a:pt x="2039" y="10045"/>
                  </a:cubicBezTo>
                  <a:lnTo>
                    <a:pt x="1299" y="14228"/>
                  </a:lnTo>
                  <a:cubicBezTo>
                    <a:pt x="1177" y="14930"/>
                    <a:pt x="1715" y="15339"/>
                    <a:pt x="2246" y="15339"/>
                  </a:cubicBezTo>
                  <a:cubicBezTo>
                    <a:pt x="2656" y="15339"/>
                    <a:pt x="3062" y="15095"/>
                    <a:pt x="3157" y="14553"/>
                  </a:cubicBezTo>
                  <a:lnTo>
                    <a:pt x="3878" y="10496"/>
                  </a:lnTo>
                  <a:cubicBezTo>
                    <a:pt x="5050" y="8079"/>
                    <a:pt x="5501" y="7160"/>
                    <a:pt x="5519" y="7106"/>
                  </a:cubicBezTo>
                  <a:lnTo>
                    <a:pt x="6673" y="6889"/>
                  </a:lnTo>
                  <a:lnTo>
                    <a:pt x="9143" y="8440"/>
                  </a:lnTo>
                  <a:lnTo>
                    <a:pt x="8819" y="12371"/>
                  </a:lnTo>
                  <a:cubicBezTo>
                    <a:pt x="8771" y="13038"/>
                    <a:pt x="9272" y="13393"/>
                    <a:pt x="9772" y="13393"/>
                  </a:cubicBezTo>
                  <a:cubicBezTo>
                    <a:pt x="10217" y="13393"/>
                    <a:pt x="10661" y="13110"/>
                    <a:pt x="10712" y="12515"/>
                  </a:cubicBezTo>
                  <a:lnTo>
                    <a:pt x="11091" y="8007"/>
                  </a:lnTo>
                  <a:cubicBezTo>
                    <a:pt x="11109" y="7665"/>
                    <a:pt x="10928" y="7322"/>
                    <a:pt x="10640" y="7124"/>
                  </a:cubicBezTo>
                  <a:lnTo>
                    <a:pt x="7935" y="5447"/>
                  </a:lnTo>
                  <a:lnTo>
                    <a:pt x="7304" y="2309"/>
                  </a:lnTo>
                  <a:lnTo>
                    <a:pt x="8620" y="3211"/>
                  </a:lnTo>
                  <a:cubicBezTo>
                    <a:pt x="8754" y="3304"/>
                    <a:pt x="8916" y="3358"/>
                    <a:pt x="9079" y="3358"/>
                  </a:cubicBezTo>
                  <a:cubicBezTo>
                    <a:pt x="9137" y="3358"/>
                    <a:pt x="9195" y="3351"/>
                    <a:pt x="9252" y="3337"/>
                  </a:cubicBezTo>
                  <a:lnTo>
                    <a:pt x="12425" y="2598"/>
                  </a:lnTo>
                  <a:cubicBezTo>
                    <a:pt x="12858" y="2489"/>
                    <a:pt x="13128" y="2057"/>
                    <a:pt x="13020" y="1624"/>
                  </a:cubicBezTo>
                  <a:cubicBezTo>
                    <a:pt x="12943" y="1256"/>
                    <a:pt x="12619" y="1005"/>
                    <a:pt x="12257" y="1005"/>
                  </a:cubicBezTo>
                  <a:cubicBezTo>
                    <a:pt x="12194" y="1005"/>
                    <a:pt x="12129" y="1013"/>
                    <a:pt x="12065" y="1029"/>
                  </a:cubicBezTo>
                  <a:lnTo>
                    <a:pt x="9233" y="1678"/>
                  </a:lnTo>
                  <a:lnTo>
                    <a:pt x="6781"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2693082" y="1469049"/>
              <a:ext cx="62830" cy="50933"/>
            </a:xfrm>
            <a:custGeom>
              <a:rect b="b" l="l" r="r" t="t"/>
              <a:pathLst>
                <a:path extrusionOk="0" h="3412" w="4209">
                  <a:moveTo>
                    <a:pt x="1902" y="0"/>
                  </a:moveTo>
                  <a:cubicBezTo>
                    <a:pt x="910" y="0"/>
                    <a:pt x="0" y="896"/>
                    <a:pt x="224" y="2041"/>
                  </a:cubicBezTo>
                  <a:cubicBezTo>
                    <a:pt x="386" y="2834"/>
                    <a:pt x="1071" y="3412"/>
                    <a:pt x="1901" y="3412"/>
                  </a:cubicBezTo>
                  <a:cubicBezTo>
                    <a:pt x="3488" y="3412"/>
                    <a:pt x="4209" y="1410"/>
                    <a:pt x="2983" y="400"/>
                  </a:cubicBezTo>
                  <a:cubicBezTo>
                    <a:pt x="2647" y="123"/>
                    <a:pt x="2269" y="0"/>
                    <a:pt x="190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2776367" y="1448299"/>
              <a:ext cx="55456" cy="51037"/>
            </a:xfrm>
            <a:custGeom>
              <a:rect b="b" l="l" r="r" t="t"/>
              <a:pathLst>
                <a:path extrusionOk="0" h="3419" w="3715">
                  <a:moveTo>
                    <a:pt x="1814" y="0"/>
                  </a:moveTo>
                  <a:cubicBezTo>
                    <a:pt x="878" y="0"/>
                    <a:pt x="0" y="779"/>
                    <a:pt x="91" y="1862"/>
                  </a:cubicBezTo>
                  <a:cubicBezTo>
                    <a:pt x="183" y="2822"/>
                    <a:pt x="995" y="3419"/>
                    <a:pt x="1822" y="3419"/>
                  </a:cubicBezTo>
                  <a:cubicBezTo>
                    <a:pt x="2285" y="3419"/>
                    <a:pt x="2753" y="3232"/>
                    <a:pt x="3102" y="2818"/>
                  </a:cubicBezTo>
                  <a:cubicBezTo>
                    <a:pt x="3715" y="2097"/>
                    <a:pt x="3607" y="1015"/>
                    <a:pt x="2904" y="402"/>
                  </a:cubicBezTo>
                  <a:cubicBezTo>
                    <a:pt x="2569" y="124"/>
                    <a:pt x="2187" y="0"/>
                    <a:pt x="181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4"/>
          <p:cNvGrpSpPr/>
          <p:nvPr/>
        </p:nvGrpSpPr>
        <p:grpSpPr>
          <a:xfrm>
            <a:off x="2632901" y="1878156"/>
            <a:ext cx="440695" cy="513522"/>
            <a:chOff x="5033224" y="4271615"/>
            <a:chExt cx="253842" cy="295791"/>
          </a:xfrm>
        </p:grpSpPr>
        <p:sp>
          <p:nvSpPr>
            <p:cNvPr id="869" name="Google Shape;869;p54"/>
            <p:cNvSpPr/>
            <p:nvPr/>
          </p:nvSpPr>
          <p:spPr>
            <a:xfrm>
              <a:off x="5033224" y="4309802"/>
              <a:ext cx="253842" cy="257604"/>
            </a:xfrm>
            <a:custGeom>
              <a:rect b="b" l="l" r="r" t="t"/>
              <a:pathLst>
                <a:path extrusionOk="0" h="17257" w="17005">
                  <a:moveTo>
                    <a:pt x="11295" y="1"/>
                  </a:moveTo>
                  <a:cubicBezTo>
                    <a:pt x="11121" y="1"/>
                    <a:pt x="10938" y="66"/>
                    <a:pt x="10765" y="220"/>
                  </a:cubicBezTo>
                  <a:lnTo>
                    <a:pt x="8511" y="2059"/>
                  </a:lnTo>
                  <a:lnTo>
                    <a:pt x="6041" y="1698"/>
                  </a:lnTo>
                  <a:cubicBezTo>
                    <a:pt x="5934" y="1682"/>
                    <a:pt x="5826" y="1674"/>
                    <a:pt x="5719" y="1674"/>
                  </a:cubicBezTo>
                  <a:cubicBezTo>
                    <a:pt x="5230" y="1674"/>
                    <a:pt x="4749" y="1842"/>
                    <a:pt x="4364" y="2167"/>
                  </a:cubicBezTo>
                  <a:cubicBezTo>
                    <a:pt x="3120" y="3231"/>
                    <a:pt x="613" y="5323"/>
                    <a:pt x="271" y="5647"/>
                  </a:cubicBezTo>
                  <a:cubicBezTo>
                    <a:pt x="90" y="5792"/>
                    <a:pt x="0" y="6008"/>
                    <a:pt x="0" y="6224"/>
                  </a:cubicBezTo>
                  <a:lnTo>
                    <a:pt x="0" y="9560"/>
                  </a:lnTo>
                  <a:cubicBezTo>
                    <a:pt x="0" y="9993"/>
                    <a:pt x="343" y="10354"/>
                    <a:pt x="776" y="10372"/>
                  </a:cubicBezTo>
                  <a:cubicBezTo>
                    <a:pt x="786" y="10372"/>
                    <a:pt x="797" y="10372"/>
                    <a:pt x="808" y="10372"/>
                  </a:cubicBezTo>
                  <a:cubicBezTo>
                    <a:pt x="1244" y="10372"/>
                    <a:pt x="1605" y="10018"/>
                    <a:pt x="1605" y="9578"/>
                  </a:cubicBezTo>
                  <a:lnTo>
                    <a:pt x="1605" y="6567"/>
                  </a:lnTo>
                  <a:lnTo>
                    <a:pt x="3012" y="5359"/>
                  </a:lnTo>
                  <a:lnTo>
                    <a:pt x="5626" y="8821"/>
                  </a:lnTo>
                  <a:lnTo>
                    <a:pt x="5626" y="12481"/>
                  </a:lnTo>
                  <a:cubicBezTo>
                    <a:pt x="5626" y="12536"/>
                    <a:pt x="5626" y="12590"/>
                    <a:pt x="5644" y="12644"/>
                  </a:cubicBezTo>
                  <a:lnTo>
                    <a:pt x="6366" y="16485"/>
                  </a:lnTo>
                  <a:cubicBezTo>
                    <a:pt x="6462" y="16935"/>
                    <a:pt x="6860" y="17256"/>
                    <a:pt x="7303" y="17256"/>
                  </a:cubicBezTo>
                  <a:cubicBezTo>
                    <a:pt x="7357" y="17256"/>
                    <a:pt x="7411" y="17252"/>
                    <a:pt x="7465" y="17242"/>
                  </a:cubicBezTo>
                  <a:cubicBezTo>
                    <a:pt x="7988" y="17134"/>
                    <a:pt x="8331" y="16629"/>
                    <a:pt x="8241" y="16106"/>
                  </a:cubicBezTo>
                  <a:lnTo>
                    <a:pt x="7520" y="12391"/>
                  </a:lnTo>
                  <a:lnTo>
                    <a:pt x="7520" y="8568"/>
                  </a:lnTo>
                  <a:lnTo>
                    <a:pt x="8746" y="7631"/>
                  </a:lnTo>
                  <a:lnTo>
                    <a:pt x="12100" y="5377"/>
                  </a:lnTo>
                  <a:lnTo>
                    <a:pt x="16283" y="3700"/>
                  </a:lnTo>
                  <a:cubicBezTo>
                    <a:pt x="16770" y="3501"/>
                    <a:pt x="17004" y="2961"/>
                    <a:pt x="16824" y="2474"/>
                  </a:cubicBezTo>
                  <a:lnTo>
                    <a:pt x="16824" y="2474"/>
                  </a:lnTo>
                  <a:lnTo>
                    <a:pt x="16824" y="2492"/>
                  </a:lnTo>
                  <a:cubicBezTo>
                    <a:pt x="16674" y="2110"/>
                    <a:pt x="16308" y="1873"/>
                    <a:pt x="15928" y="1873"/>
                  </a:cubicBezTo>
                  <a:cubicBezTo>
                    <a:pt x="15805" y="1873"/>
                    <a:pt x="15681" y="1898"/>
                    <a:pt x="15562" y="1951"/>
                  </a:cubicBezTo>
                  <a:lnTo>
                    <a:pt x="11288" y="3664"/>
                  </a:lnTo>
                  <a:cubicBezTo>
                    <a:pt x="11216" y="3682"/>
                    <a:pt x="11162" y="3718"/>
                    <a:pt x="11108" y="3754"/>
                  </a:cubicBezTo>
                  <a:lnTo>
                    <a:pt x="8565" y="5485"/>
                  </a:lnTo>
                  <a:lnTo>
                    <a:pt x="7033" y="3447"/>
                  </a:lnTo>
                  <a:lnTo>
                    <a:pt x="7033" y="3447"/>
                  </a:lnTo>
                  <a:lnTo>
                    <a:pt x="8620" y="3682"/>
                  </a:lnTo>
                  <a:cubicBezTo>
                    <a:pt x="8663" y="3689"/>
                    <a:pt x="8707" y="3693"/>
                    <a:pt x="8751" y="3693"/>
                  </a:cubicBezTo>
                  <a:cubicBezTo>
                    <a:pt x="8928" y="3693"/>
                    <a:pt x="9106" y="3635"/>
                    <a:pt x="9251" y="3520"/>
                  </a:cubicBezTo>
                  <a:lnTo>
                    <a:pt x="11775" y="1464"/>
                  </a:lnTo>
                  <a:cubicBezTo>
                    <a:pt x="12475" y="936"/>
                    <a:pt x="11954" y="1"/>
                    <a:pt x="1129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5040270" y="4295814"/>
              <a:ext cx="56486" cy="51052"/>
            </a:xfrm>
            <a:custGeom>
              <a:rect b="b" l="l" r="r" t="t"/>
              <a:pathLst>
                <a:path extrusionOk="0" h="3420" w="3784">
                  <a:moveTo>
                    <a:pt x="1852" y="0"/>
                  </a:moveTo>
                  <a:cubicBezTo>
                    <a:pt x="1058" y="0"/>
                    <a:pt x="281" y="550"/>
                    <a:pt x="159" y="1481"/>
                  </a:cubicBezTo>
                  <a:cubicBezTo>
                    <a:pt x="0" y="2582"/>
                    <a:pt x="885" y="3420"/>
                    <a:pt x="1852" y="3420"/>
                  </a:cubicBezTo>
                  <a:cubicBezTo>
                    <a:pt x="2200" y="3420"/>
                    <a:pt x="2558" y="3311"/>
                    <a:pt x="2882" y="3068"/>
                  </a:cubicBezTo>
                  <a:cubicBezTo>
                    <a:pt x="3640" y="2509"/>
                    <a:pt x="3784" y="1427"/>
                    <a:pt x="3207" y="688"/>
                  </a:cubicBezTo>
                  <a:cubicBezTo>
                    <a:pt x="2853" y="216"/>
                    <a:pt x="2349" y="0"/>
                    <a:pt x="185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5216618" y="4271615"/>
              <a:ext cx="56993" cy="48679"/>
            </a:xfrm>
            <a:custGeom>
              <a:rect b="b" l="l" r="r" t="t"/>
              <a:pathLst>
                <a:path extrusionOk="0" h="3261" w="3818">
                  <a:moveTo>
                    <a:pt x="2155" y="1"/>
                  </a:moveTo>
                  <a:cubicBezTo>
                    <a:pt x="727" y="1"/>
                    <a:pt x="0" y="1755"/>
                    <a:pt x="1023" y="2778"/>
                  </a:cubicBezTo>
                  <a:cubicBezTo>
                    <a:pt x="1356" y="3111"/>
                    <a:pt x="1767" y="3260"/>
                    <a:pt x="2170" y="3260"/>
                  </a:cubicBezTo>
                  <a:cubicBezTo>
                    <a:pt x="3011" y="3260"/>
                    <a:pt x="3818" y="2611"/>
                    <a:pt x="3818" y="1624"/>
                  </a:cubicBezTo>
                  <a:cubicBezTo>
                    <a:pt x="3818" y="722"/>
                    <a:pt x="3078" y="1"/>
                    <a:pt x="2177" y="1"/>
                  </a:cubicBezTo>
                  <a:cubicBezTo>
                    <a:pt x="2170" y="1"/>
                    <a:pt x="2162" y="1"/>
                    <a:pt x="215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4"/>
          <p:cNvGrpSpPr/>
          <p:nvPr/>
        </p:nvGrpSpPr>
        <p:grpSpPr>
          <a:xfrm>
            <a:off x="4861812" y="-268781"/>
            <a:ext cx="4491511" cy="2860814"/>
            <a:chOff x="4861812" y="-268781"/>
            <a:chExt cx="4491511" cy="2860814"/>
          </a:xfrm>
        </p:grpSpPr>
        <p:pic>
          <p:nvPicPr>
            <p:cNvPr id="873" name="Google Shape;873;p54"/>
            <p:cNvPicPr preferRelativeResize="0"/>
            <p:nvPr/>
          </p:nvPicPr>
          <p:blipFill>
            <a:blip r:embed="rId3">
              <a:alphaModFix/>
            </a:blip>
            <a:stretch>
              <a:fillRect/>
            </a:stretch>
          </p:blipFill>
          <p:spPr>
            <a:xfrm flipH="1">
              <a:off x="6907768" y="348261"/>
              <a:ext cx="220258" cy="227131"/>
            </a:xfrm>
            <a:prstGeom prst="rect">
              <a:avLst/>
            </a:prstGeom>
            <a:noFill/>
            <a:ln>
              <a:noFill/>
            </a:ln>
          </p:spPr>
        </p:pic>
        <p:pic>
          <p:nvPicPr>
            <p:cNvPr id="874" name="Google Shape;874;p54"/>
            <p:cNvPicPr preferRelativeResize="0"/>
            <p:nvPr/>
          </p:nvPicPr>
          <p:blipFill>
            <a:blip r:embed="rId4">
              <a:alphaModFix/>
            </a:blip>
            <a:stretch>
              <a:fillRect/>
            </a:stretch>
          </p:blipFill>
          <p:spPr>
            <a:xfrm flipH="1">
              <a:off x="4861812" y="915271"/>
              <a:ext cx="378925" cy="367777"/>
            </a:xfrm>
            <a:prstGeom prst="rect">
              <a:avLst/>
            </a:prstGeom>
            <a:noFill/>
            <a:ln>
              <a:noFill/>
            </a:ln>
          </p:spPr>
        </p:pic>
        <p:pic>
          <p:nvPicPr>
            <p:cNvPr id="875" name="Google Shape;875;p54"/>
            <p:cNvPicPr preferRelativeResize="0"/>
            <p:nvPr/>
          </p:nvPicPr>
          <p:blipFill>
            <a:blip r:embed="rId5">
              <a:alphaModFix/>
            </a:blip>
            <a:stretch>
              <a:fillRect/>
            </a:stretch>
          </p:blipFill>
          <p:spPr>
            <a:xfrm flipH="1">
              <a:off x="8774024" y="-6"/>
              <a:ext cx="579299" cy="535467"/>
            </a:xfrm>
            <a:prstGeom prst="rect">
              <a:avLst/>
            </a:prstGeom>
            <a:noFill/>
            <a:ln>
              <a:noFill/>
            </a:ln>
          </p:spPr>
        </p:pic>
        <p:pic>
          <p:nvPicPr>
            <p:cNvPr id="876" name="Google Shape;876;p54"/>
            <p:cNvPicPr preferRelativeResize="0"/>
            <p:nvPr/>
          </p:nvPicPr>
          <p:blipFill>
            <a:blip r:embed="rId6">
              <a:alphaModFix/>
            </a:blip>
            <a:stretch>
              <a:fillRect/>
            </a:stretch>
          </p:blipFill>
          <p:spPr>
            <a:xfrm flipH="1">
              <a:off x="7757182" y="364142"/>
              <a:ext cx="838460" cy="369682"/>
            </a:xfrm>
            <a:prstGeom prst="rect">
              <a:avLst/>
            </a:prstGeom>
            <a:noFill/>
            <a:ln>
              <a:noFill/>
            </a:ln>
          </p:spPr>
        </p:pic>
        <p:pic>
          <p:nvPicPr>
            <p:cNvPr id="877" name="Google Shape;877;p54"/>
            <p:cNvPicPr preferRelativeResize="0"/>
            <p:nvPr/>
          </p:nvPicPr>
          <p:blipFill>
            <a:blip r:embed="rId7">
              <a:alphaModFix/>
            </a:blip>
            <a:stretch>
              <a:fillRect/>
            </a:stretch>
          </p:blipFill>
          <p:spPr>
            <a:xfrm flipH="1">
              <a:off x="8686343" y="1090475"/>
              <a:ext cx="485925" cy="367776"/>
            </a:xfrm>
            <a:prstGeom prst="rect">
              <a:avLst/>
            </a:prstGeom>
            <a:noFill/>
            <a:ln>
              <a:noFill/>
            </a:ln>
          </p:spPr>
        </p:pic>
        <p:pic>
          <p:nvPicPr>
            <p:cNvPr id="878" name="Google Shape;878;p54"/>
            <p:cNvPicPr preferRelativeResize="0"/>
            <p:nvPr/>
          </p:nvPicPr>
          <p:blipFill>
            <a:blip r:embed="rId8">
              <a:alphaModFix/>
            </a:blip>
            <a:stretch>
              <a:fillRect/>
            </a:stretch>
          </p:blipFill>
          <p:spPr>
            <a:xfrm flipH="1">
              <a:off x="7612998" y="1176257"/>
              <a:ext cx="723956" cy="475769"/>
            </a:xfrm>
            <a:prstGeom prst="rect">
              <a:avLst/>
            </a:prstGeom>
            <a:noFill/>
            <a:ln>
              <a:noFill/>
            </a:ln>
          </p:spPr>
        </p:pic>
        <p:pic>
          <p:nvPicPr>
            <p:cNvPr id="879" name="Google Shape;879;p54"/>
            <p:cNvPicPr preferRelativeResize="0"/>
            <p:nvPr/>
          </p:nvPicPr>
          <p:blipFill>
            <a:blip r:embed="rId9">
              <a:alphaModFix/>
            </a:blip>
            <a:stretch>
              <a:fillRect/>
            </a:stretch>
          </p:blipFill>
          <p:spPr>
            <a:xfrm flipH="1">
              <a:off x="8236036" y="819618"/>
              <a:ext cx="302444" cy="270855"/>
            </a:xfrm>
            <a:prstGeom prst="rect">
              <a:avLst/>
            </a:prstGeom>
            <a:noFill/>
            <a:ln>
              <a:noFill/>
            </a:ln>
          </p:spPr>
        </p:pic>
        <p:pic>
          <p:nvPicPr>
            <p:cNvPr id="880" name="Google Shape;880;p54"/>
            <p:cNvPicPr preferRelativeResize="0"/>
            <p:nvPr/>
          </p:nvPicPr>
          <p:blipFill>
            <a:blip r:embed="rId10">
              <a:alphaModFix/>
            </a:blip>
            <a:stretch>
              <a:fillRect/>
            </a:stretch>
          </p:blipFill>
          <p:spPr>
            <a:xfrm flipH="1">
              <a:off x="7278448" y="-91924"/>
              <a:ext cx="723954" cy="440174"/>
            </a:xfrm>
            <a:prstGeom prst="rect">
              <a:avLst/>
            </a:prstGeom>
            <a:noFill/>
            <a:ln>
              <a:noFill/>
            </a:ln>
          </p:spPr>
        </p:pic>
        <p:pic>
          <p:nvPicPr>
            <p:cNvPr id="881" name="Google Shape;881;p54"/>
            <p:cNvPicPr preferRelativeResize="0"/>
            <p:nvPr/>
          </p:nvPicPr>
          <p:blipFill>
            <a:blip r:embed="rId11">
              <a:alphaModFix/>
            </a:blip>
            <a:stretch>
              <a:fillRect/>
            </a:stretch>
          </p:blipFill>
          <p:spPr>
            <a:xfrm flipH="1">
              <a:off x="7757189" y="1752866"/>
              <a:ext cx="102902" cy="135296"/>
            </a:xfrm>
            <a:prstGeom prst="rect">
              <a:avLst/>
            </a:prstGeom>
            <a:noFill/>
            <a:ln>
              <a:noFill/>
            </a:ln>
          </p:spPr>
        </p:pic>
        <p:pic>
          <p:nvPicPr>
            <p:cNvPr id="882" name="Google Shape;882;p54"/>
            <p:cNvPicPr preferRelativeResize="0"/>
            <p:nvPr/>
          </p:nvPicPr>
          <p:blipFill>
            <a:blip r:embed="rId12">
              <a:alphaModFix/>
            </a:blip>
            <a:stretch>
              <a:fillRect/>
            </a:stretch>
          </p:blipFill>
          <p:spPr>
            <a:xfrm flipH="1">
              <a:off x="8655279" y="309072"/>
              <a:ext cx="59073" cy="80034"/>
            </a:xfrm>
            <a:prstGeom prst="rect">
              <a:avLst/>
            </a:prstGeom>
            <a:noFill/>
            <a:ln>
              <a:noFill/>
            </a:ln>
          </p:spPr>
        </p:pic>
        <p:pic>
          <p:nvPicPr>
            <p:cNvPr id="883" name="Google Shape;883;p54"/>
            <p:cNvPicPr preferRelativeResize="0"/>
            <p:nvPr/>
          </p:nvPicPr>
          <p:blipFill>
            <a:blip r:embed="rId3">
              <a:alphaModFix/>
            </a:blip>
            <a:stretch>
              <a:fillRect/>
            </a:stretch>
          </p:blipFill>
          <p:spPr>
            <a:xfrm flipH="1" rot="-3412593">
              <a:off x="8819195" y="1564279"/>
              <a:ext cx="220257" cy="227131"/>
            </a:xfrm>
            <a:prstGeom prst="rect">
              <a:avLst/>
            </a:prstGeom>
            <a:noFill/>
            <a:ln>
              <a:noFill/>
            </a:ln>
          </p:spPr>
        </p:pic>
        <p:pic>
          <p:nvPicPr>
            <p:cNvPr id="884" name="Google Shape;884;p54"/>
            <p:cNvPicPr preferRelativeResize="0"/>
            <p:nvPr/>
          </p:nvPicPr>
          <p:blipFill>
            <a:blip r:embed="rId4">
              <a:alphaModFix/>
            </a:blip>
            <a:stretch>
              <a:fillRect/>
            </a:stretch>
          </p:blipFill>
          <p:spPr>
            <a:xfrm flipH="1" rot="-3412598">
              <a:off x="8495382" y="2148986"/>
              <a:ext cx="378925" cy="367777"/>
            </a:xfrm>
            <a:prstGeom prst="rect">
              <a:avLst/>
            </a:prstGeom>
            <a:noFill/>
            <a:ln>
              <a:noFill/>
            </a:ln>
          </p:spPr>
        </p:pic>
        <p:pic>
          <p:nvPicPr>
            <p:cNvPr id="885" name="Google Shape;885;p54"/>
            <p:cNvPicPr preferRelativeResize="0"/>
            <p:nvPr/>
          </p:nvPicPr>
          <p:blipFill>
            <a:blip r:embed="rId5">
              <a:alphaModFix/>
            </a:blip>
            <a:stretch>
              <a:fillRect/>
            </a:stretch>
          </p:blipFill>
          <p:spPr>
            <a:xfrm flipH="1" rot="10800000">
              <a:off x="5290375" y="-220969"/>
              <a:ext cx="579299" cy="535467"/>
            </a:xfrm>
            <a:prstGeom prst="rect">
              <a:avLst/>
            </a:prstGeom>
            <a:noFill/>
            <a:ln>
              <a:noFill/>
            </a:ln>
          </p:spPr>
        </p:pic>
        <p:pic>
          <p:nvPicPr>
            <p:cNvPr id="886" name="Google Shape;886;p54"/>
            <p:cNvPicPr preferRelativeResize="0"/>
            <p:nvPr/>
          </p:nvPicPr>
          <p:blipFill>
            <a:blip r:embed="rId6">
              <a:alphaModFix/>
            </a:blip>
            <a:stretch>
              <a:fillRect/>
            </a:stretch>
          </p:blipFill>
          <p:spPr>
            <a:xfrm flipH="1" rot="-971976">
              <a:off x="8265605" y="707112"/>
              <a:ext cx="838460" cy="369682"/>
            </a:xfrm>
            <a:prstGeom prst="rect">
              <a:avLst/>
            </a:prstGeom>
            <a:noFill/>
            <a:ln>
              <a:noFill/>
            </a:ln>
          </p:spPr>
        </p:pic>
        <p:pic>
          <p:nvPicPr>
            <p:cNvPr id="887" name="Google Shape;887;p54"/>
            <p:cNvPicPr preferRelativeResize="0"/>
            <p:nvPr/>
          </p:nvPicPr>
          <p:blipFill>
            <a:blip r:embed="rId7">
              <a:alphaModFix/>
            </a:blip>
            <a:stretch>
              <a:fillRect/>
            </a:stretch>
          </p:blipFill>
          <p:spPr>
            <a:xfrm flipH="1" rot="-3412599">
              <a:off x="7014314" y="472961"/>
              <a:ext cx="485926" cy="367776"/>
            </a:xfrm>
            <a:prstGeom prst="rect">
              <a:avLst/>
            </a:prstGeom>
            <a:noFill/>
            <a:ln>
              <a:noFill/>
            </a:ln>
          </p:spPr>
        </p:pic>
        <p:pic>
          <p:nvPicPr>
            <p:cNvPr id="888" name="Google Shape;888;p54"/>
            <p:cNvPicPr preferRelativeResize="0"/>
            <p:nvPr/>
          </p:nvPicPr>
          <p:blipFill>
            <a:blip r:embed="rId8">
              <a:alphaModFix/>
            </a:blip>
            <a:stretch>
              <a:fillRect/>
            </a:stretch>
          </p:blipFill>
          <p:spPr>
            <a:xfrm flipH="1" rot="-3412601">
              <a:off x="5998363" y="-73519"/>
              <a:ext cx="723957" cy="475769"/>
            </a:xfrm>
            <a:prstGeom prst="rect">
              <a:avLst/>
            </a:prstGeom>
            <a:noFill/>
            <a:ln>
              <a:noFill/>
            </a:ln>
          </p:spPr>
        </p:pic>
        <p:pic>
          <p:nvPicPr>
            <p:cNvPr id="889" name="Google Shape;889;p54"/>
            <p:cNvPicPr preferRelativeResize="0"/>
            <p:nvPr/>
          </p:nvPicPr>
          <p:blipFill>
            <a:blip r:embed="rId9">
              <a:alphaModFix/>
            </a:blip>
            <a:stretch>
              <a:fillRect/>
            </a:stretch>
          </p:blipFill>
          <p:spPr>
            <a:xfrm flipH="1" rot="-3412598">
              <a:off x="7030954" y="1523484"/>
              <a:ext cx="302444" cy="270855"/>
            </a:xfrm>
            <a:prstGeom prst="rect">
              <a:avLst/>
            </a:prstGeom>
            <a:noFill/>
            <a:ln>
              <a:noFill/>
            </a:ln>
          </p:spPr>
        </p:pic>
        <p:pic>
          <p:nvPicPr>
            <p:cNvPr id="890" name="Google Shape;890;p54"/>
            <p:cNvPicPr preferRelativeResize="0"/>
            <p:nvPr/>
          </p:nvPicPr>
          <p:blipFill>
            <a:blip r:embed="rId10">
              <a:alphaModFix/>
            </a:blip>
            <a:stretch>
              <a:fillRect/>
            </a:stretch>
          </p:blipFill>
          <p:spPr>
            <a:xfrm flipH="1" rot="-1424746">
              <a:off x="5539961" y="516236"/>
              <a:ext cx="723954" cy="440174"/>
            </a:xfrm>
            <a:prstGeom prst="rect">
              <a:avLst/>
            </a:prstGeom>
            <a:noFill/>
            <a:ln>
              <a:noFill/>
            </a:ln>
          </p:spPr>
        </p:pic>
        <p:pic>
          <p:nvPicPr>
            <p:cNvPr id="891" name="Google Shape;891;p54"/>
            <p:cNvPicPr preferRelativeResize="0"/>
            <p:nvPr/>
          </p:nvPicPr>
          <p:blipFill>
            <a:blip r:embed="rId11">
              <a:alphaModFix/>
            </a:blip>
            <a:stretch>
              <a:fillRect/>
            </a:stretch>
          </p:blipFill>
          <p:spPr>
            <a:xfrm flipH="1" rot="-3412599">
              <a:off x="7723884" y="1871984"/>
              <a:ext cx="102902" cy="135296"/>
            </a:xfrm>
            <a:prstGeom prst="rect">
              <a:avLst/>
            </a:prstGeom>
            <a:noFill/>
            <a:ln>
              <a:noFill/>
            </a:ln>
          </p:spPr>
        </p:pic>
        <p:pic>
          <p:nvPicPr>
            <p:cNvPr id="892" name="Google Shape;892;p54"/>
            <p:cNvPicPr preferRelativeResize="0"/>
            <p:nvPr/>
          </p:nvPicPr>
          <p:blipFill>
            <a:blip r:embed="rId12">
              <a:alphaModFix/>
            </a:blip>
            <a:stretch>
              <a:fillRect/>
            </a:stretch>
          </p:blipFill>
          <p:spPr>
            <a:xfrm flipH="1" rot="-3412599">
              <a:off x="6532365" y="770920"/>
              <a:ext cx="59073" cy="80034"/>
            </a:xfrm>
            <a:prstGeom prst="rect">
              <a:avLst/>
            </a:prstGeom>
            <a:noFill/>
            <a:ln>
              <a:noFill/>
            </a:ln>
          </p:spPr>
        </p:pic>
        <p:pic>
          <p:nvPicPr>
            <p:cNvPr id="893" name="Google Shape;893;p54"/>
            <p:cNvPicPr preferRelativeResize="0"/>
            <p:nvPr/>
          </p:nvPicPr>
          <p:blipFill>
            <a:blip r:embed="rId7">
              <a:alphaModFix/>
            </a:blip>
            <a:stretch>
              <a:fillRect/>
            </a:stretch>
          </p:blipFill>
          <p:spPr>
            <a:xfrm flipH="1" rot="-3412599">
              <a:off x="5792164" y="1012174"/>
              <a:ext cx="485926" cy="367776"/>
            </a:xfrm>
            <a:prstGeom prst="rect">
              <a:avLst/>
            </a:prstGeom>
            <a:noFill/>
            <a:ln>
              <a:noFill/>
            </a:ln>
          </p:spPr>
        </p:pic>
        <p:pic>
          <p:nvPicPr>
            <p:cNvPr id="894" name="Google Shape;894;p54"/>
            <p:cNvPicPr preferRelativeResize="0"/>
            <p:nvPr/>
          </p:nvPicPr>
          <p:blipFill>
            <a:blip r:embed="rId3">
              <a:alphaModFix/>
            </a:blip>
            <a:stretch>
              <a:fillRect/>
            </a:stretch>
          </p:blipFill>
          <p:spPr>
            <a:xfrm flipH="1" rot="-3412593">
              <a:off x="6652320" y="985591"/>
              <a:ext cx="220257" cy="227131"/>
            </a:xfrm>
            <a:prstGeom prst="rect">
              <a:avLst/>
            </a:prstGeom>
            <a:noFill/>
            <a:ln>
              <a:noFill/>
            </a:ln>
          </p:spPr>
        </p:pic>
        <p:pic>
          <p:nvPicPr>
            <p:cNvPr id="895" name="Google Shape;895;p54"/>
            <p:cNvPicPr preferRelativeResize="0"/>
            <p:nvPr/>
          </p:nvPicPr>
          <p:blipFill>
            <a:blip r:embed="rId10">
              <a:alphaModFix/>
            </a:blip>
            <a:stretch>
              <a:fillRect/>
            </a:stretch>
          </p:blipFill>
          <p:spPr>
            <a:xfrm flipH="1">
              <a:off x="8034298" y="1652026"/>
              <a:ext cx="723954" cy="440174"/>
            </a:xfrm>
            <a:prstGeom prst="rect">
              <a:avLst/>
            </a:prstGeom>
            <a:noFill/>
            <a:ln>
              <a:noFill/>
            </a:ln>
          </p:spPr>
        </p:pic>
      </p:grpSp>
      <p:grpSp>
        <p:nvGrpSpPr>
          <p:cNvPr id="896" name="Google Shape;896;p54"/>
          <p:cNvGrpSpPr/>
          <p:nvPr/>
        </p:nvGrpSpPr>
        <p:grpSpPr>
          <a:xfrm rot="2906426">
            <a:off x="7104776" y="-358129"/>
            <a:ext cx="2216376" cy="1487895"/>
            <a:chOff x="7132236" y="-241819"/>
            <a:chExt cx="2327961" cy="1562681"/>
          </a:xfrm>
        </p:grpSpPr>
        <p:sp>
          <p:nvSpPr>
            <p:cNvPr id="897" name="Google Shape;897;p54"/>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4"/>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4"/>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4"/>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6" name="Shape 906"/>
        <p:cNvGrpSpPr/>
        <p:nvPr/>
      </p:nvGrpSpPr>
      <p:grpSpPr>
        <a:xfrm>
          <a:off x="0" y="0"/>
          <a:ext cx="0" cy="0"/>
          <a:chOff x="0" y="0"/>
          <a:chExt cx="0" cy="0"/>
        </a:xfrm>
      </p:grpSpPr>
      <p:sp>
        <p:nvSpPr>
          <p:cNvPr id="907" name="Google Shape;907;p55"/>
          <p:cNvSpPr txBox="1"/>
          <p:nvPr>
            <p:ph type="title"/>
          </p:nvPr>
        </p:nvSpPr>
        <p:spPr>
          <a:xfrm>
            <a:off x="1048402" y="3217263"/>
            <a:ext cx="7047300" cy="429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08" name="Google Shape;908;p55"/>
          <p:cNvSpPr txBox="1"/>
          <p:nvPr>
            <p:ph idx="1" type="subTitle"/>
          </p:nvPr>
        </p:nvSpPr>
        <p:spPr>
          <a:xfrm>
            <a:off x="1048325" y="1496338"/>
            <a:ext cx="7047300" cy="1617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909" name="Google Shape;909;p55"/>
          <p:cNvGrpSpPr/>
          <p:nvPr/>
        </p:nvGrpSpPr>
        <p:grpSpPr>
          <a:xfrm flipH="1">
            <a:off x="-52581" y="-268776"/>
            <a:ext cx="5949951" cy="3015127"/>
            <a:chOff x="2308812" y="-268781"/>
            <a:chExt cx="6821774" cy="3456922"/>
          </a:xfrm>
        </p:grpSpPr>
        <p:pic>
          <p:nvPicPr>
            <p:cNvPr id="910" name="Google Shape;910;p55"/>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911" name="Google Shape;911;p55"/>
            <p:cNvPicPr preferRelativeResize="0"/>
            <p:nvPr/>
          </p:nvPicPr>
          <p:blipFill>
            <a:blip r:embed="rId4">
              <a:alphaModFix/>
            </a:blip>
            <a:stretch>
              <a:fillRect/>
            </a:stretch>
          </p:blipFill>
          <p:spPr>
            <a:xfrm flipH="1">
              <a:off x="3784091" y="1090488"/>
              <a:ext cx="378925" cy="367777"/>
            </a:xfrm>
            <a:prstGeom prst="rect">
              <a:avLst/>
            </a:prstGeom>
            <a:noFill/>
            <a:ln>
              <a:noFill/>
            </a:ln>
          </p:spPr>
        </p:pic>
        <p:pic>
          <p:nvPicPr>
            <p:cNvPr id="912" name="Google Shape;912;p55"/>
            <p:cNvPicPr preferRelativeResize="0"/>
            <p:nvPr/>
          </p:nvPicPr>
          <p:blipFill>
            <a:blip r:embed="rId5">
              <a:alphaModFix/>
            </a:blip>
            <a:stretch>
              <a:fillRect/>
            </a:stretch>
          </p:blipFill>
          <p:spPr>
            <a:xfrm flipH="1">
              <a:off x="8551286" y="-6"/>
              <a:ext cx="579299" cy="535467"/>
            </a:xfrm>
            <a:prstGeom prst="rect">
              <a:avLst/>
            </a:prstGeom>
            <a:noFill/>
            <a:ln>
              <a:noFill/>
            </a:ln>
          </p:spPr>
        </p:pic>
        <p:pic>
          <p:nvPicPr>
            <p:cNvPr id="913" name="Google Shape;913;p55"/>
            <p:cNvPicPr preferRelativeResize="0"/>
            <p:nvPr/>
          </p:nvPicPr>
          <p:blipFill>
            <a:blip r:embed="rId6">
              <a:alphaModFix/>
            </a:blip>
            <a:stretch>
              <a:fillRect/>
            </a:stretch>
          </p:blipFill>
          <p:spPr>
            <a:xfrm flipH="1">
              <a:off x="7534444" y="364142"/>
              <a:ext cx="838460" cy="369682"/>
            </a:xfrm>
            <a:prstGeom prst="rect">
              <a:avLst/>
            </a:prstGeom>
            <a:noFill/>
            <a:ln>
              <a:noFill/>
            </a:ln>
          </p:spPr>
        </p:pic>
        <p:pic>
          <p:nvPicPr>
            <p:cNvPr id="914" name="Google Shape;914;p55"/>
            <p:cNvPicPr preferRelativeResize="0"/>
            <p:nvPr/>
          </p:nvPicPr>
          <p:blipFill>
            <a:blip r:embed="rId7">
              <a:alphaModFix/>
            </a:blip>
            <a:stretch>
              <a:fillRect/>
            </a:stretch>
          </p:blipFill>
          <p:spPr>
            <a:xfrm flipH="1">
              <a:off x="8463605" y="1090475"/>
              <a:ext cx="485925" cy="367776"/>
            </a:xfrm>
            <a:prstGeom prst="rect">
              <a:avLst/>
            </a:prstGeom>
            <a:noFill/>
            <a:ln>
              <a:noFill/>
            </a:ln>
          </p:spPr>
        </p:pic>
        <p:pic>
          <p:nvPicPr>
            <p:cNvPr id="915" name="Google Shape;915;p55"/>
            <p:cNvPicPr preferRelativeResize="0"/>
            <p:nvPr/>
          </p:nvPicPr>
          <p:blipFill>
            <a:blip r:embed="rId8">
              <a:alphaModFix/>
            </a:blip>
            <a:stretch>
              <a:fillRect/>
            </a:stretch>
          </p:blipFill>
          <p:spPr>
            <a:xfrm flipH="1">
              <a:off x="7390260" y="1176257"/>
              <a:ext cx="723956" cy="475769"/>
            </a:xfrm>
            <a:prstGeom prst="rect">
              <a:avLst/>
            </a:prstGeom>
            <a:noFill/>
            <a:ln>
              <a:noFill/>
            </a:ln>
          </p:spPr>
        </p:pic>
        <p:pic>
          <p:nvPicPr>
            <p:cNvPr id="916" name="Google Shape;916;p55"/>
            <p:cNvPicPr preferRelativeResize="0"/>
            <p:nvPr/>
          </p:nvPicPr>
          <p:blipFill>
            <a:blip r:embed="rId9">
              <a:alphaModFix/>
            </a:blip>
            <a:stretch>
              <a:fillRect/>
            </a:stretch>
          </p:blipFill>
          <p:spPr>
            <a:xfrm flipH="1">
              <a:off x="8013298" y="819618"/>
              <a:ext cx="302444" cy="270855"/>
            </a:xfrm>
            <a:prstGeom prst="rect">
              <a:avLst/>
            </a:prstGeom>
            <a:noFill/>
            <a:ln>
              <a:noFill/>
            </a:ln>
          </p:spPr>
        </p:pic>
        <p:pic>
          <p:nvPicPr>
            <p:cNvPr id="917" name="Google Shape;917;p55"/>
            <p:cNvPicPr preferRelativeResize="0"/>
            <p:nvPr/>
          </p:nvPicPr>
          <p:blipFill>
            <a:blip r:embed="rId10">
              <a:alphaModFix/>
            </a:blip>
            <a:stretch>
              <a:fillRect/>
            </a:stretch>
          </p:blipFill>
          <p:spPr>
            <a:xfrm flipH="1">
              <a:off x="7055710" y="-91924"/>
              <a:ext cx="723954" cy="440174"/>
            </a:xfrm>
            <a:prstGeom prst="rect">
              <a:avLst/>
            </a:prstGeom>
            <a:noFill/>
            <a:ln>
              <a:noFill/>
            </a:ln>
          </p:spPr>
        </p:pic>
        <p:pic>
          <p:nvPicPr>
            <p:cNvPr id="918" name="Google Shape;918;p55"/>
            <p:cNvPicPr preferRelativeResize="0"/>
            <p:nvPr/>
          </p:nvPicPr>
          <p:blipFill>
            <a:blip r:embed="rId11">
              <a:alphaModFix/>
            </a:blip>
            <a:stretch>
              <a:fillRect/>
            </a:stretch>
          </p:blipFill>
          <p:spPr>
            <a:xfrm flipH="1">
              <a:off x="7534451" y="1752866"/>
              <a:ext cx="102902" cy="135296"/>
            </a:xfrm>
            <a:prstGeom prst="rect">
              <a:avLst/>
            </a:prstGeom>
            <a:noFill/>
            <a:ln>
              <a:noFill/>
            </a:ln>
          </p:spPr>
        </p:pic>
        <p:pic>
          <p:nvPicPr>
            <p:cNvPr id="919" name="Google Shape;919;p55"/>
            <p:cNvPicPr preferRelativeResize="0"/>
            <p:nvPr/>
          </p:nvPicPr>
          <p:blipFill>
            <a:blip r:embed="rId12">
              <a:alphaModFix/>
            </a:blip>
            <a:stretch>
              <a:fillRect/>
            </a:stretch>
          </p:blipFill>
          <p:spPr>
            <a:xfrm flipH="1">
              <a:off x="8432541" y="309072"/>
              <a:ext cx="59073" cy="80034"/>
            </a:xfrm>
            <a:prstGeom prst="rect">
              <a:avLst/>
            </a:prstGeom>
            <a:noFill/>
            <a:ln>
              <a:noFill/>
            </a:ln>
          </p:spPr>
        </p:pic>
        <p:pic>
          <p:nvPicPr>
            <p:cNvPr id="920" name="Google Shape;920;p55"/>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921" name="Google Shape;921;p55"/>
            <p:cNvPicPr preferRelativeResize="0"/>
            <p:nvPr/>
          </p:nvPicPr>
          <p:blipFill>
            <a:blip r:embed="rId4">
              <a:alphaModFix/>
            </a:blip>
            <a:stretch>
              <a:fillRect/>
            </a:stretch>
          </p:blipFill>
          <p:spPr>
            <a:xfrm flipH="1" rot="-3412598">
              <a:off x="8517126" y="2745093"/>
              <a:ext cx="378925" cy="367777"/>
            </a:xfrm>
            <a:prstGeom prst="rect">
              <a:avLst/>
            </a:prstGeom>
            <a:noFill/>
            <a:ln>
              <a:noFill/>
            </a:ln>
          </p:spPr>
        </p:pic>
        <p:pic>
          <p:nvPicPr>
            <p:cNvPr id="922" name="Google Shape;922;p55"/>
            <p:cNvPicPr preferRelativeResize="0"/>
            <p:nvPr/>
          </p:nvPicPr>
          <p:blipFill>
            <a:blip r:embed="rId5">
              <a:alphaModFix/>
            </a:blip>
            <a:stretch>
              <a:fillRect/>
            </a:stretch>
          </p:blipFill>
          <p:spPr>
            <a:xfrm flipH="1" rot="10800000">
              <a:off x="5067637" y="-220969"/>
              <a:ext cx="579299" cy="535467"/>
            </a:xfrm>
            <a:prstGeom prst="rect">
              <a:avLst/>
            </a:prstGeom>
            <a:noFill/>
            <a:ln>
              <a:noFill/>
            </a:ln>
          </p:spPr>
        </p:pic>
        <p:pic>
          <p:nvPicPr>
            <p:cNvPr id="923" name="Google Shape;923;p55"/>
            <p:cNvPicPr preferRelativeResize="0"/>
            <p:nvPr/>
          </p:nvPicPr>
          <p:blipFill>
            <a:blip r:embed="rId6">
              <a:alphaModFix/>
            </a:blip>
            <a:stretch>
              <a:fillRect/>
            </a:stretch>
          </p:blipFill>
          <p:spPr>
            <a:xfrm flipH="1" rot="-971976">
              <a:off x="8042867" y="707112"/>
              <a:ext cx="838460" cy="369682"/>
            </a:xfrm>
            <a:prstGeom prst="rect">
              <a:avLst/>
            </a:prstGeom>
            <a:noFill/>
            <a:ln>
              <a:noFill/>
            </a:ln>
          </p:spPr>
        </p:pic>
        <p:pic>
          <p:nvPicPr>
            <p:cNvPr id="924" name="Google Shape;924;p55"/>
            <p:cNvPicPr preferRelativeResize="0"/>
            <p:nvPr/>
          </p:nvPicPr>
          <p:blipFill>
            <a:blip r:embed="rId7">
              <a:alphaModFix/>
            </a:blip>
            <a:stretch>
              <a:fillRect/>
            </a:stretch>
          </p:blipFill>
          <p:spPr>
            <a:xfrm flipH="1" rot="-3412599">
              <a:off x="6791576" y="472961"/>
              <a:ext cx="485926" cy="367776"/>
            </a:xfrm>
            <a:prstGeom prst="rect">
              <a:avLst/>
            </a:prstGeom>
            <a:noFill/>
            <a:ln>
              <a:noFill/>
            </a:ln>
          </p:spPr>
        </p:pic>
        <p:pic>
          <p:nvPicPr>
            <p:cNvPr id="925" name="Google Shape;925;p55"/>
            <p:cNvPicPr preferRelativeResize="0"/>
            <p:nvPr/>
          </p:nvPicPr>
          <p:blipFill>
            <a:blip r:embed="rId8">
              <a:alphaModFix/>
            </a:blip>
            <a:stretch>
              <a:fillRect/>
            </a:stretch>
          </p:blipFill>
          <p:spPr>
            <a:xfrm flipH="1" rot="-3412601">
              <a:off x="5775625" y="-73519"/>
              <a:ext cx="723957" cy="475769"/>
            </a:xfrm>
            <a:prstGeom prst="rect">
              <a:avLst/>
            </a:prstGeom>
            <a:noFill/>
            <a:ln>
              <a:noFill/>
            </a:ln>
          </p:spPr>
        </p:pic>
        <p:pic>
          <p:nvPicPr>
            <p:cNvPr id="926" name="Google Shape;926;p55"/>
            <p:cNvPicPr preferRelativeResize="0"/>
            <p:nvPr/>
          </p:nvPicPr>
          <p:blipFill>
            <a:blip r:embed="rId9">
              <a:alphaModFix/>
            </a:blip>
            <a:stretch>
              <a:fillRect/>
            </a:stretch>
          </p:blipFill>
          <p:spPr>
            <a:xfrm flipH="1" rot="-3412598">
              <a:off x="8232001" y="2063469"/>
              <a:ext cx="302444" cy="270855"/>
            </a:xfrm>
            <a:prstGeom prst="rect">
              <a:avLst/>
            </a:prstGeom>
            <a:noFill/>
            <a:ln>
              <a:noFill/>
            </a:ln>
          </p:spPr>
        </p:pic>
        <p:pic>
          <p:nvPicPr>
            <p:cNvPr id="927" name="Google Shape;927;p55"/>
            <p:cNvPicPr preferRelativeResize="0"/>
            <p:nvPr/>
          </p:nvPicPr>
          <p:blipFill>
            <a:blip r:embed="rId10">
              <a:alphaModFix/>
            </a:blip>
            <a:stretch>
              <a:fillRect/>
            </a:stretch>
          </p:blipFill>
          <p:spPr>
            <a:xfrm flipH="1" rot="-1424746">
              <a:off x="5317223" y="516236"/>
              <a:ext cx="723954" cy="440174"/>
            </a:xfrm>
            <a:prstGeom prst="rect">
              <a:avLst/>
            </a:prstGeom>
            <a:noFill/>
            <a:ln>
              <a:noFill/>
            </a:ln>
          </p:spPr>
        </p:pic>
        <p:pic>
          <p:nvPicPr>
            <p:cNvPr id="928" name="Google Shape;928;p55"/>
            <p:cNvPicPr preferRelativeResize="0"/>
            <p:nvPr/>
          </p:nvPicPr>
          <p:blipFill>
            <a:blip r:embed="rId11">
              <a:alphaModFix/>
            </a:blip>
            <a:stretch>
              <a:fillRect/>
            </a:stretch>
          </p:blipFill>
          <p:spPr>
            <a:xfrm flipH="1" rot="-3412599">
              <a:off x="6340642" y="326887"/>
              <a:ext cx="102902" cy="135296"/>
            </a:xfrm>
            <a:prstGeom prst="rect">
              <a:avLst/>
            </a:prstGeom>
            <a:noFill/>
            <a:ln>
              <a:noFill/>
            </a:ln>
          </p:spPr>
        </p:pic>
        <p:pic>
          <p:nvPicPr>
            <p:cNvPr id="929" name="Google Shape;929;p55"/>
            <p:cNvPicPr preferRelativeResize="0"/>
            <p:nvPr/>
          </p:nvPicPr>
          <p:blipFill>
            <a:blip r:embed="rId12">
              <a:alphaModFix/>
            </a:blip>
            <a:stretch>
              <a:fillRect/>
            </a:stretch>
          </p:blipFill>
          <p:spPr>
            <a:xfrm flipH="1" rot="-3412599">
              <a:off x="6309627" y="770920"/>
              <a:ext cx="59073" cy="80034"/>
            </a:xfrm>
            <a:prstGeom prst="rect">
              <a:avLst/>
            </a:prstGeom>
            <a:noFill/>
            <a:ln>
              <a:noFill/>
            </a:ln>
          </p:spPr>
        </p:pic>
        <p:pic>
          <p:nvPicPr>
            <p:cNvPr id="930" name="Google Shape;930;p55"/>
            <p:cNvPicPr preferRelativeResize="0"/>
            <p:nvPr/>
          </p:nvPicPr>
          <p:blipFill>
            <a:blip r:embed="rId8">
              <a:alphaModFix/>
            </a:blip>
            <a:stretch>
              <a:fillRect/>
            </a:stretch>
          </p:blipFill>
          <p:spPr>
            <a:xfrm flipH="1" rot="7092340">
              <a:off x="4231275" y="193556"/>
              <a:ext cx="723957" cy="475769"/>
            </a:xfrm>
            <a:prstGeom prst="rect">
              <a:avLst/>
            </a:prstGeom>
            <a:noFill/>
            <a:ln>
              <a:noFill/>
            </a:ln>
          </p:spPr>
        </p:pic>
        <p:pic>
          <p:nvPicPr>
            <p:cNvPr id="931" name="Google Shape;931;p55"/>
            <p:cNvPicPr preferRelativeResize="0"/>
            <p:nvPr/>
          </p:nvPicPr>
          <p:blipFill>
            <a:blip r:embed="rId5">
              <a:alphaModFix/>
            </a:blip>
            <a:stretch>
              <a:fillRect/>
            </a:stretch>
          </p:blipFill>
          <p:spPr>
            <a:xfrm flipH="1" rot="-3412527">
              <a:off x="2371763" y="986465"/>
              <a:ext cx="392697" cy="362990"/>
            </a:xfrm>
            <a:prstGeom prst="rect">
              <a:avLst/>
            </a:prstGeom>
            <a:noFill/>
            <a:ln>
              <a:noFill/>
            </a:ln>
          </p:spPr>
        </p:pic>
        <p:pic>
          <p:nvPicPr>
            <p:cNvPr id="932" name="Google Shape;932;p55"/>
            <p:cNvPicPr preferRelativeResize="0"/>
            <p:nvPr/>
          </p:nvPicPr>
          <p:blipFill>
            <a:blip r:embed="rId6">
              <a:alphaModFix/>
            </a:blip>
            <a:stretch>
              <a:fillRect/>
            </a:stretch>
          </p:blipFill>
          <p:spPr>
            <a:xfrm flipH="1">
              <a:off x="2792844" y="276979"/>
              <a:ext cx="838460" cy="369682"/>
            </a:xfrm>
            <a:prstGeom prst="rect">
              <a:avLst/>
            </a:prstGeom>
            <a:noFill/>
            <a:ln>
              <a:noFill/>
            </a:ln>
          </p:spPr>
        </p:pic>
        <p:pic>
          <p:nvPicPr>
            <p:cNvPr id="933" name="Google Shape;933;p55"/>
            <p:cNvPicPr preferRelativeResize="0"/>
            <p:nvPr/>
          </p:nvPicPr>
          <p:blipFill>
            <a:blip r:embed="rId12">
              <a:alphaModFix/>
            </a:blip>
            <a:stretch>
              <a:fillRect/>
            </a:stretch>
          </p:blipFill>
          <p:spPr>
            <a:xfrm flipH="1" rot="-3412599">
              <a:off x="3490502" y="910945"/>
              <a:ext cx="59073" cy="80034"/>
            </a:xfrm>
            <a:prstGeom prst="rect">
              <a:avLst/>
            </a:prstGeom>
            <a:noFill/>
            <a:ln>
              <a:noFill/>
            </a:ln>
          </p:spPr>
        </p:pic>
        <p:pic>
          <p:nvPicPr>
            <p:cNvPr id="934" name="Google Shape;934;p55"/>
            <p:cNvPicPr preferRelativeResize="0"/>
            <p:nvPr/>
          </p:nvPicPr>
          <p:blipFill>
            <a:blip r:embed="rId7">
              <a:alphaModFix/>
            </a:blip>
            <a:stretch>
              <a:fillRect/>
            </a:stretch>
          </p:blipFill>
          <p:spPr>
            <a:xfrm flipH="1" rot="-3412599">
              <a:off x="3932051" y="-55726"/>
              <a:ext cx="485926" cy="367776"/>
            </a:xfrm>
            <a:prstGeom prst="rect">
              <a:avLst/>
            </a:prstGeom>
            <a:noFill/>
            <a:ln>
              <a:noFill/>
            </a:ln>
          </p:spPr>
        </p:pic>
        <p:pic>
          <p:nvPicPr>
            <p:cNvPr id="935" name="Google Shape;935;p55"/>
            <p:cNvPicPr preferRelativeResize="0"/>
            <p:nvPr/>
          </p:nvPicPr>
          <p:blipFill>
            <a:blip r:embed="rId7">
              <a:alphaModFix/>
            </a:blip>
            <a:stretch>
              <a:fillRect/>
            </a:stretch>
          </p:blipFill>
          <p:spPr>
            <a:xfrm flipH="1" rot="-3412599">
              <a:off x="7158274" y="627049"/>
              <a:ext cx="485926" cy="367776"/>
            </a:xfrm>
            <a:prstGeom prst="rect">
              <a:avLst/>
            </a:prstGeom>
            <a:noFill/>
            <a:ln>
              <a:noFill/>
            </a:ln>
          </p:spPr>
        </p:pic>
        <p:pic>
          <p:nvPicPr>
            <p:cNvPr id="936" name="Google Shape;936;p55"/>
            <p:cNvPicPr preferRelativeResize="0"/>
            <p:nvPr/>
          </p:nvPicPr>
          <p:blipFill>
            <a:blip r:embed="rId3">
              <a:alphaModFix/>
            </a:blip>
            <a:stretch>
              <a:fillRect/>
            </a:stretch>
          </p:blipFill>
          <p:spPr>
            <a:xfrm flipH="1" rot="-3412593">
              <a:off x="6429583" y="985591"/>
              <a:ext cx="220257" cy="227131"/>
            </a:xfrm>
            <a:prstGeom prst="rect">
              <a:avLst/>
            </a:prstGeom>
            <a:noFill/>
            <a:ln>
              <a:noFill/>
            </a:ln>
          </p:spPr>
        </p:pic>
        <p:pic>
          <p:nvPicPr>
            <p:cNvPr id="937" name="Google Shape;937;p55"/>
            <p:cNvPicPr preferRelativeResize="0"/>
            <p:nvPr/>
          </p:nvPicPr>
          <p:blipFill>
            <a:blip r:embed="rId3">
              <a:alphaModFix/>
            </a:blip>
            <a:stretch>
              <a:fillRect/>
            </a:stretch>
          </p:blipFill>
          <p:spPr>
            <a:xfrm flipH="1" rot="-3412593">
              <a:off x="4677470" y="985591"/>
              <a:ext cx="220257" cy="227131"/>
            </a:xfrm>
            <a:prstGeom prst="rect">
              <a:avLst/>
            </a:prstGeom>
            <a:noFill/>
            <a:ln>
              <a:noFill/>
            </a:ln>
          </p:spPr>
        </p:pic>
        <p:pic>
          <p:nvPicPr>
            <p:cNvPr id="938" name="Google Shape;938;p55"/>
            <p:cNvPicPr preferRelativeResize="0"/>
            <p:nvPr/>
          </p:nvPicPr>
          <p:blipFill>
            <a:blip r:embed="rId10">
              <a:alphaModFix/>
            </a:blip>
            <a:stretch>
              <a:fillRect/>
            </a:stretch>
          </p:blipFill>
          <p:spPr>
            <a:xfrm flipH="1">
              <a:off x="5527225" y="814657"/>
              <a:ext cx="723954" cy="440174"/>
            </a:xfrm>
            <a:prstGeom prst="rect">
              <a:avLst/>
            </a:prstGeom>
            <a:noFill/>
            <a:ln>
              <a:noFill/>
            </a:ln>
          </p:spPr>
        </p:pic>
      </p:grpSp>
      <p:grpSp>
        <p:nvGrpSpPr>
          <p:cNvPr id="939" name="Google Shape;939;p55"/>
          <p:cNvGrpSpPr/>
          <p:nvPr/>
        </p:nvGrpSpPr>
        <p:grpSpPr>
          <a:xfrm rot="2906426">
            <a:off x="7157976" y="-136129"/>
            <a:ext cx="2216376" cy="1487895"/>
            <a:chOff x="7132236" y="-241819"/>
            <a:chExt cx="2327961" cy="1562681"/>
          </a:xfrm>
        </p:grpSpPr>
        <p:sp>
          <p:nvSpPr>
            <p:cNvPr id="940" name="Google Shape;940;p55"/>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49" name="Shape 949"/>
        <p:cNvGrpSpPr/>
        <p:nvPr/>
      </p:nvGrpSpPr>
      <p:grpSpPr>
        <a:xfrm>
          <a:off x="0" y="0"/>
          <a:ext cx="0" cy="0"/>
          <a:chOff x="0" y="0"/>
          <a:chExt cx="0" cy="0"/>
        </a:xfrm>
      </p:grpSpPr>
      <p:sp>
        <p:nvSpPr>
          <p:cNvPr id="950" name="Google Shape;950;p56"/>
          <p:cNvSpPr txBox="1"/>
          <p:nvPr>
            <p:ph idx="1" type="body"/>
          </p:nvPr>
        </p:nvSpPr>
        <p:spPr>
          <a:xfrm>
            <a:off x="645850" y="929675"/>
            <a:ext cx="2995200" cy="3284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4" name="Shape 954"/>
        <p:cNvGrpSpPr/>
        <p:nvPr/>
      </p:nvGrpSpPr>
      <p:grpSpPr>
        <a:xfrm>
          <a:off x="0" y="0"/>
          <a:ext cx="0" cy="0"/>
          <a:chOff x="0" y="0"/>
          <a:chExt cx="0" cy="0"/>
        </a:xfrm>
      </p:grpSpPr>
      <p:sp>
        <p:nvSpPr>
          <p:cNvPr id="955" name="Google Shape;955;p57"/>
          <p:cNvSpPr txBox="1"/>
          <p:nvPr>
            <p:ph type="title"/>
          </p:nvPr>
        </p:nvSpPr>
        <p:spPr>
          <a:xfrm>
            <a:off x="5056213" y="729900"/>
            <a:ext cx="3073200" cy="25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sp>
        <p:nvSpPr>
          <p:cNvPr id="956" name="Google Shape;956;p57"/>
          <p:cNvSpPr txBox="1"/>
          <p:nvPr>
            <p:ph idx="1" type="subTitle"/>
          </p:nvPr>
        </p:nvSpPr>
        <p:spPr>
          <a:xfrm>
            <a:off x="5056213" y="3385175"/>
            <a:ext cx="30732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957" name="Google Shape;957;p57"/>
          <p:cNvPicPr preferRelativeResize="0"/>
          <p:nvPr>
            <p:ph idx="2" type="pic"/>
          </p:nvPr>
        </p:nvPicPr>
        <p:blipFill rotWithShape="1">
          <a:blip r:embed="rId3">
            <a:alphaModFix/>
          </a:blip>
          <a:srcRect b="26538" l="0" r="0" t="5761"/>
          <a:stretch/>
        </p:blipFill>
        <p:spPr>
          <a:xfrm>
            <a:off x="1014588" y="958638"/>
            <a:ext cx="3174900" cy="3226200"/>
          </a:xfrm>
          <a:prstGeom prst="ellipse">
            <a:avLst/>
          </a:prstGeom>
        </p:spPr>
      </p:pic>
      <p:grpSp>
        <p:nvGrpSpPr>
          <p:cNvPr id="958" name="Google Shape;958;p57"/>
          <p:cNvGrpSpPr/>
          <p:nvPr/>
        </p:nvGrpSpPr>
        <p:grpSpPr>
          <a:xfrm flipH="1" rot="-2906426">
            <a:off x="-278905" y="-358129"/>
            <a:ext cx="2216376" cy="1487895"/>
            <a:chOff x="7132236" y="-241819"/>
            <a:chExt cx="2327961" cy="1562681"/>
          </a:xfrm>
        </p:grpSpPr>
        <p:sp>
          <p:nvSpPr>
            <p:cNvPr id="959" name="Google Shape;959;p57"/>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8" name="Shape 968"/>
        <p:cNvGrpSpPr/>
        <p:nvPr/>
      </p:nvGrpSpPr>
      <p:grpSpPr>
        <a:xfrm>
          <a:off x="0" y="0"/>
          <a:ext cx="0" cy="0"/>
          <a:chOff x="0" y="0"/>
          <a:chExt cx="0" cy="0"/>
        </a:xfrm>
      </p:grpSpPr>
      <p:sp>
        <p:nvSpPr>
          <p:cNvPr id="969" name="Google Shape;969;p58"/>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SUMMARY</a:t>
            </a:r>
            <a:endParaRPr/>
          </a:p>
        </p:txBody>
      </p:sp>
      <p:sp>
        <p:nvSpPr>
          <p:cNvPr id="970" name="Google Shape;970;p58"/>
          <p:cNvSpPr txBox="1"/>
          <p:nvPr>
            <p:ph idx="3" type="subTitle"/>
          </p:nvPr>
        </p:nvSpPr>
        <p:spPr>
          <a:xfrm>
            <a:off x="1034113" y="19097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71" name="Google Shape;971;p58"/>
          <p:cNvSpPr txBox="1"/>
          <p:nvPr>
            <p:ph idx="1" type="subTitle"/>
          </p:nvPr>
        </p:nvSpPr>
        <p:spPr>
          <a:xfrm>
            <a:off x="3452775" y="19097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72" name="Google Shape;972;p58"/>
          <p:cNvSpPr txBox="1"/>
          <p:nvPr>
            <p:ph idx="2" type="subTitle"/>
          </p:nvPr>
        </p:nvSpPr>
        <p:spPr>
          <a:xfrm>
            <a:off x="3452750" y="23044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73" name="Google Shape;973;p58"/>
          <p:cNvSpPr txBox="1"/>
          <p:nvPr>
            <p:ph idx="4" type="subTitle"/>
          </p:nvPr>
        </p:nvSpPr>
        <p:spPr>
          <a:xfrm>
            <a:off x="1034113" y="23044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74" name="Google Shape;974;p58"/>
          <p:cNvSpPr txBox="1"/>
          <p:nvPr>
            <p:ph idx="7" type="subTitle"/>
          </p:nvPr>
        </p:nvSpPr>
        <p:spPr>
          <a:xfrm>
            <a:off x="3452775" y="35584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75" name="Google Shape;975;p58"/>
          <p:cNvSpPr txBox="1"/>
          <p:nvPr>
            <p:ph idx="8" type="subTitle"/>
          </p:nvPr>
        </p:nvSpPr>
        <p:spPr>
          <a:xfrm>
            <a:off x="3452800" y="3953038"/>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76" name="Google Shape;976;p58"/>
          <p:cNvSpPr txBox="1"/>
          <p:nvPr>
            <p:ph idx="9" type="subTitle"/>
          </p:nvPr>
        </p:nvSpPr>
        <p:spPr>
          <a:xfrm>
            <a:off x="1034125" y="35584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77" name="Google Shape;977;p58"/>
          <p:cNvSpPr txBox="1"/>
          <p:nvPr>
            <p:ph idx="13" type="subTitle"/>
          </p:nvPr>
        </p:nvSpPr>
        <p:spPr>
          <a:xfrm>
            <a:off x="1034100" y="3953038"/>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grpSp>
        <p:nvGrpSpPr>
          <p:cNvPr id="978" name="Google Shape;978;p58"/>
          <p:cNvGrpSpPr/>
          <p:nvPr/>
        </p:nvGrpSpPr>
        <p:grpSpPr>
          <a:xfrm>
            <a:off x="1852288" y="1354863"/>
            <a:ext cx="507900" cy="461950"/>
            <a:chOff x="-3505425" y="-584362"/>
            <a:chExt cx="507900" cy="461950"/>
          </a:xfrm>
        </p:grpSpPr>
        <p:sp>
          <p:nvSpPr>
            <p:cNvPr id="979" name="Google Shape;979;p58"/>
            <p:cNvSpPr/>
            <p:nvPr/>
          </p:nvSpPr>
          <p:spPr>
            <a:xfrm>
              <a:off x="-3493700" y="-584362"/>
              <a:ext cx="496175" cy="461950"/>
            </a:xfrm>
            <a:custGeom>
              <a:rect b="b" l="l" r="r" t="t"/>
              <a:pathLst>
                <a:path extrusionOk="0" h="18478" w="19847">
                  <a:moveTo>
                    <a:pt x="2918" y="1"/>
                  </a:moveTo>
                  <a:cubicBezTo>
                    <a:pt x="2795" y="1"/>
                    <a:pt x="2663" y="36"/>
                    <a:pt x="2543" y="95"/>
                  </a:cubicBezTo>
                  <a:cubicBezTo>
                    <a:pt x="2615" y="132"/>
                    <a:pt x="2669" y="186"/>
                    <a:pt x="2723" y="222"/>
                  </a:cubicBezTo>
                  <a:cubicBezTo>
                    <a:pt x="3120" y="564"/>
                    <a:pt x="3391" y="1033"/>
                    <a:pt x="3463" y="1556"/>
                  </a:cubicBezTo>
                  <a:lnTo>
                    <a:pt x="4256" y="1664"/>
                  </a:lnTo>
                  <a:cubicBezTo>
                    <a:pt x="4734" y="1137"/>
                    <a:pt x="5310" y="913"/>
                    <a:pt x="5870" y="913"/>
                  </a:cubicBezTo>
                  <a:cubicBezTo>
                    <a:pt x="7341" y="913"/>
                    <a:pt x="8703" y="2458"/>
                    <a:pt x="7881" y="4117"/>
                  </a:cubicBezTo>
                  <a:lnTo>
                    <a:pt x="6835" y="5469"/>
                  </a:lnTo>
                  <a:lnTo>
                    <a:pt x="3661" y="4802"/>
                  </a:lnTo>
                  <a:lnTo>
                    <a:pt x="2435" y="3720"/>
                  </a:lnTo>
                  <a:cubicBezTo>
                    <a:pt x="2090" y="3930"/>
                    <a:pt x="1705" y="4035"/>
                    <a:pt x="1322" y="4035"/>
                  </a:cubicBezTo>
                  <a:cubicBezTo>
                    <a:pt x="884" y="4035"/>
                    <a:pt x="448" y="3899"/>
                    <a:pt x="73" y="3630"/>
                  </a:cubicBezTo>
                  <a:lnTo>
                    <a:pt x="73" y="3630"/>
                  </a:lnTo>
                  <a:cubicBezTo>
                    <a:pt x="145" y="3720"/>
                    <a:pt x="1" y="3558"/>
                    <a:pt x="2814" y="6046"/>
                  </a:cubicBezTo>
                  <a:cubicBezTo>
                    <a:pt x="2922" y="6136"/>
                    <a:pt x="3030" y="6190"/>
                    <a:pt x="3156" y="6208"/>
                  </a:cubicBezTo>
                  <a:lnTo>
                    <a:pt x="6691" y="6966"/>
                  </a:lnTo>
                  <a:cubicBezTo>
                    <a:pt x="6691" y="6966"/>
                    <a:pt x="6691" y="6984"/>
                    <a:pt x="10910" y="10680"/>
                  </a:cubicBezTo>
                  <a:lnTo>
                    <a:pt x="12695" y="13385"/>
                  </a:lnTo>
                  <a:lnTo>
                    <a:pt x="13290" y="17695"/>
                  </a:lnTo>
                  <a:cubicBezTo>
                    <a:pt x="13379" y="18230"/>
                    <a:pt x="13786" y="18477"/>
                    <a:pt x="14196" y="18477"/>
                  </a:cubicBezTo>
                  <a:cubicBezTo>
                    <a:pt x="14699" y="18477"/>
                    <a:pt x="15207" y="18107"/>
                    <a:pt x="15148" y="17442"/>
                  </a:cubicBezTo>
                  <a:lnTo>
                    <a:pt x="14516" y="12916"/>
                  </a:lnTo>
                  <a:cubicBezTo>
                    <a:pt x="14498" y="12790"/>
                    <a:pt x="14444" y="12646"/>
                    <a:pt x="14372" y="12538"/>
                  </a:cubicBezTo>
                  <a:lnTo>
                    <a:pt x="12533" y="9743"/>
                  </a:lnTo>
                  <a:lnTo>
                    <a:pt x="12912" y="9328"/>
                  </a:lnTo>
                  <a:lnTo>
                    <a:pt x="14931" y="10861"/>
                  </a:lnTo>
                  <a:lnTo>
                    <a:pt x="17852" y="14503"/>
                  </a:lnTo>
                  <a:cubicBezTo>
                    <a:pt x="18054" y="14743"/>
                    <a:pt x="18299" y="14843"/>
                    <a:pt x="18538" y="14843"/>
                  </a:cubicBezTo>
                  <a:cubicBezTo>
                    <a:pt x="19216" y="14843"/>
                    <a:pt x="19846" y="14038"/>
                    <a:pt x="19313" y="13331"/>
                  </a:cubicBezTo>
                  <a:lnTo>
                    <a:pt x="19331" y="13331"/>
                  </a:lnTo>
                  <a:lnTo>
                    <a:pt x="16338" y="9598"/>
                  </a:lnTo>
                  <a:cubicBezTo>
                    <a:pt x="16284" y="9544"/>
                    <a:pt x="16229" y="9490"/>
                    <a:pt x="16175" y="9436"/>
                  </a:cubicBezTo>
                  <a:lnTo>
                    <a:pt x="13993" y="7777"/>
                  </a:lnTo>
                  <a:lnTo>
                    <a:pt x="9684" y="4026"/>
                  </a:lnTo>
                  <a:cubicBezTo>
                    <a:pt x="9684" y="4026"/>
                    <a:pt x="9666" y="3990"/>
                    <a:pt x="7051" y="709"/>
                  </a:cubicBezTo>
                  <a:cubicBezTo>
                    <a:pt x="6925" y="564"/>
                    <a:pt x="6745" y="456"/>
                    <a:pt x="6564" y="438"/>
                  </a:cubicBezTo>
                  <a:lnTo>
                    <a:pt x="2994" y="5"/>
                  </a:lnTo>
                  <a:cubicBezTo>
                    <a:pt x="2969" y="2"/>
                    <a:pt x="2944" y="1"/>
                    <a:pt x="2918"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8"/>
            <p:cNvSpPr/>
            <p:nvPr/>
          </p:nvSpPr>
          <p:spPr>
            <a:xfrm>
              <a:off x="-3389225" y="-547037"/>
              <a:ext cx="88950" cy="82375"/>
            </a:xfrm>
            <a:custGeom>
              <a:rect b="b" l="l" r="r" t="t"/>
              <a:pathLst>
                <a:path extrusionOk="0" h="3295" w="3558">
                  <a:moveTo>
                    <a:pt x="1723" y="0"/>
                  </a:moveTo>
                  <a:cubicBezTo>
                    <a:pt x="834" y="0"/>
                    <a:pt x="1" y="726"/>
                    <a:pt x="77" y="1758"/>
                  </a:cubicBezTo>
                  <a:cubicBezTo>
                    <a:pt x="136" y="2704"/>
                    <a:pt x="920" y="3294"/>
                    <a:pt x="1730" y="3294"/>
                  </a:cubicBezTo>
                  <a:cubicBezTo>
                    <a:pt x="2171" y="3294"/>
                    <a:pt x="2619" y="3119"/>
                    <a:pt x="2962" y="2732"/>
                  </a:cubicBezTo>
                  <a:cubicBezTo>
                    <a:pt x="3557" y="2047"/>
                    <a:pt x="3485" y="1001"/>
                    <a:pt x="2800" y="406"/>
                  </a:cubicBezTo>
                  <a:cubicBezTo>
                    <a:pt x="2472" y="125"/>
                    <a:pt x="2093" y="0"/>
                    <a:pt x="1723"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8"/>
            <p:cNvSpPr/>
            <p:nvPr/>
          </p:nvSpPr>
          <p:spPr>
            <a:xfrm>
              <a:off x="-3505425" y="-577237"/>
              <a:ext cx="86575" cy="79700"/>
            </a:xfrm>
            <a:custGeom>
              <a:rect b="b" l="l" r="r" t="t"/>
              <a:pathLst>
                <a:path extrusionOk="0" h="3188" w="3463">
                  <a:moveTo>
                    <a:pt x="1788" y="0"/>
                  </a:moveTo>
                  <a:cubicBezTo>
                    <a:pt x="1353" y="0"/>
                    <a:pt x="910" y="177"/>
                    <a:pt x="578" y="568"/>
                  </a:cubicBezTo>
                  <a:cubicBezTo>
                    <a:pt x="1" y="1235"/>
                    <a:pt x="91" y="2245"/>
                    <a:pt x="758" y="2804"/>
                  </a:cubicBezTo>
                  <a:cubicBezTo>
                    <a:pt x="1070" y="3069"/>
                    <a:pt x="1430" y="3187"/>
                    <a:pt x="1781" y="3187"/>
                  </a:cubicBezTo>
                  <a:cubicBezTo>
                    <a:pt x="2648" y="3187"/>
                    <a:pt x="3463" y="2465"/>
                    <a:pt x="3373" y="1451"/>
                  </a:cubicBezTo>
                  <a:cubicBezTo>
                    <a:pt x="3304" y="553"/>
                    <a:pt x="2558" y="0"/>
                    <a:pt x="1788"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58"/>
          <p:cNvGrpSpPr/>
          <p:nvPr/>
        </p:nvGrpSpPr>
        <p:grpSpPr>
          <a:xfrm>
            <a:off x="4335150" y="1338138"/>
            <a:ext cx="473575" cy="495375"/>
            <a:chOff x="-2372325" y="-602262"/>
            <a:chExt cx="473575" cy="495375"/>
          </a:xfrm>
        </p:grpSpPr>
        <p:sp>
          <p:nvSpPr>
            <p:cNvPr id="983" name="Google Shape;983;p58"/>
            <p:cNvSpPr/>
            <p:nvPr/>
          </p:nvSpPr>
          <p:spPr>
            <a:xfrm>
              <a:off x="-2372325" y="-567712"/>
              <a:ext cx="395150" cy="460825"/>
            </a:xfrm>
            <a:custGeom>
              <a:rect b="b" l="l" r="r" t="t"/>
              <a:pathLst>
                <a:path extrusionOk="0" h="18433" w="15806">
                  <a:moveTo>
                    <a:pt x="1542" y="0"/>
                  </a:moveTo>
                  <a:cubicBezTo>
                    <a:pt x="751" y="0"/>
                    <a:pt x="0" y="925"/>
                    <a:pt x="640" y="1774"/>
                  </a:cubicBezTo>
                  <a:lnTo>
                    <a:pt x="6951" y="10339"/>
                  </a:lnTo>
                  <a:lnTo>
                    <a:pt x="7402" y="11583"/>
                  </a:lnTo>
                  <a:lnTo>
                    <a:pt x="3111" y="11060"/>
                  </a:lnTo>
                  <a:cubicBezTo>
                    <a:pt x="3065" y="11055"/>
                    <a:pt x="3021" y="11052"/>
                    <a:pt x="2977" y="11052"/>
                  </a:cubicBezTo>
                  <a:cubicBezTo>
                    <a:pt x="2266" y="11052"/>
                    <a:pt x="1734" y="11717"/>
                    <a:pt x="1921" y="12431"/>
                  </a:cubicBezTo>
                  <a:lnTo>
                    <a:pt x="3273" y="17624"/>
                  </a:lnTo>
                  <a:cubicBezTo>
                    <a:pt x="3395" y="18112"/>
                    <a:pt x="3839" y="18432"/>
                    <a:pt x="4333" y="18432"/>
                  </a:cubicBezTo>
                  <a:cubicBezTo>
                    <a:pt x="4424" y="18432"/>
                    <a:pt x="4515" y="18421"/>
                    <a:pt x="4607" y="18399"/>
                  </a:cubicBezTo>
                  <a:cubicBezTo>
                    <a:pt x="5202" y="18255"/>
                    <a:pt x="5545" y="17660"/>
                    <a:pt x="5401" y="17065"/>
                  </a:cubicBezTo>
                  <a:lnTo>
                    <a:pt x="4463" y="13440"/>
                  </a:lnTo>
                  <a:lnTo>
                    <a:pt x="7528" y="13819"/>
                  </a:lnTo>
                  <a:cubicBezTo>
                    <a:pt x="7646" y="13833"/>
                    <a:pt x="7764" y="13839"/>
                    <a:pt x="7882" y="13839"/>
                  </a:cubicBezTo>
                  <a:cubicBezTo>
                    <a:pt x="8237" y="13839"/>
                    <a:pt x="8592" y="13778"/>
                    <a:pt x="8917" y="13657"/>
                  </a:cubicBezTo>
                  <a:lnTo>
                    <a:pt x="13064" y="12178"/>
                  </a:lnTo>
                  <a:lnTo>
                    <a:pt x="12668" y="13422"/>
                  </a:lnTo>
                  <a:lnTo>
                    <a:pt x="9819" y="14883"/>
                  </a:lnTo>
                  <a:cubicBezTo>
                    <a:pt x="8731" y="15427"/>
                    <a:pt x="9290" y="16920"/>
                    <a:pt x="10272" y="16920"/>
                  </a:cubicBezTo>
                  <a:cubicBezTo>
                    <a:pt x="10430" y="16920"/>
                    <a:pt x="10599" y="16882"/>
                    <a:pt x="10774" y="16794"/>
                  </a:cubicBezTo>
                  <a:lnTo>
                    <a:pt x="14038" y="15117"/>
                  </a:lnTo>
                  <a:cubicBezTo>
                    <a:pt x="14290" y="14991"/>
                    <a:pt x="14471" y="14775"/>
                    <a:pt x="14561" y="14486"/>
                  </a:cubicBezTo>
                  <a:lnTo>
                    <a:pt x="15733" y="10699"/>
                  </a:lnTo>
                  <a:cubicBezTo>
                    <a:pt x="15805" y="10483"/>
                    <a:pt x="15805" y="10249"/>
                    <a:pt x="15715" y="10032"/>
                  </a:cubicBezTo>
                  <a:cubicBezTo>
                    <a:pt x="15679" y="9834"/>
                    <a:pt x="15643" y="9762"/>
                    <a:pt x="15318" y="8824"/>
                  </a:cubicBezTo>
                  <a:lnTo>
                    <a:pt x="15300" y="8842"/>
                  </a:lnTo>
                  <a:cubicBezTo>
                    <a:pt x="14507" y="8337"/>
                    <a:pt x="14038" y="7454"/>
                    <a:pt x="14056" y="6534"/>
                  </a:cubicBezTo>
                  <a:lnTo>
                    <a:pt x="12487" y="4262"/>
                  </a:lnTo>
                  <a:lnTo>
                    <a:pt x="11784" y="890"/>
                  </a:lnTo>
                  <a:cubicBezTo>
                    <a:pt x="11662" y="301"/>
                    <a:pt x="11215" y="40"/>
                    <a:pt x="10764" y="40"/>
                  </a:cubicBezTo>
                  <a:cubicBezTo>
                    <a:pt x="10150" y="40"/>
                    <a:pt x="9526" y="523"/>
                    <a:pt x="9692" y="1323"/>
                  </a:cubicBezTo>
                  <a:lnTo>
                    <a:pt x="10432" y="4911"/>
                  </a:lnTo>
                  <a:cubicBezTo>
                    <a:pt x="10468" y="5037"/>
                    <a:pt x="10522" y="5182"/>
                    <a:pt x="10612" y="5290"/>
                  </a:cubicBezTo>
                  <a:lnTo>
                    <a:pt x="11874" y="7111"/>
                  </a:lnTo>
                  <a:lnTo>
                    <a:pt x="8250" y="8409"/>
                  </a:lnTo>
                  <a:lnTo>
                    <a:pt x="2389" y="457"/>
                  </a:lnTo>
                  <a:cubicBezTo>
                    <a:pt x="2151" y="134"/>
                    <a:pt x="1844" y="0"/>
                    <a:pt x="1542"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p:nvPr/>
          </p:nvSpPr>
          <p:spPr>
            <a:xfrm>
              <a:off x="-2020925" y="-454062"/>
              <a:ext cx="122175" cy="101550"/>
            </a:xfrm>
            <a:custGeom>
              <a:rect b="b" l="l" r="r" t="t"/>
              <a:pathLst>
                <a:path extrusionOk="0" h="4062" w="4887">
                  <a:moveTo>
                    <a:pt x="2642" y="0"/>
                  </a:moveTo>
                  <a:cubicBezTo>
                    <a:pt x="2076" y="0"/>
                    <a:pt x="1502" y="234"/>
                    <a:pt x="1082" y="744"/>
                  </a:cubicBezTo>
                  <a:cubicBezTo>
                    <a:pt x="0" y="2060"/>
                    <a:pt x="938" y="4062"/>
                    <a:pt x="2651" y="4062"/>
                  </a:cubicBezTo>
                  <a:cubicBezTo>
                    <a:pt x="3931" y="4062"/>
                    <a:pt x="4887" y="2908"/>
                    <a:pt x="4652" y="1645"/>
                  </a:cubicBezTo>
                  <a:cubicBezTo>
                    <a:pt x="4452" y="610"/>
                    <a:pt x="3556" y="0"/>
                    <a:pt x="2642"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p:nvPr/>
          </p:nvSpPr>
          <p:spPr>
            <a:xfrm>
              <a:off x="-2288250" y="-602262"/>
              <a:ext cx="100100" cy="85650"/>
            </a:xfrm>
            <a:custGeom>
              <a:rect b="b" l="l" r="r" t="t"/>
              <a:pathLst>
                <a:path extrusionOk="0" h="3426" w="4004">
                  <a:moveTo>
                    <a:pt x="2290" y="0"/>
                  </a:moveTo>
                  <a:cubicBezTo>
                    <a:pt x="775" y="0"/>
                    <a:pt x="0" y="1839"/>
                    <a:pt x="1082" y="2921"/>
                  </a:cubicBezTo>
                  <a:cubicBezTo>
                    <a:pt x="1431" y="3270"/>
                    <a:pt x="1859" y="3426"/>
                    <a:pt x="2278" y="3426"/>
                  </a:cubicBezTo>
                  <a:cubicBezTo>
                    <a:pt x="3159" y="3426"/>
                    <a:pt x="4003" y="2739"/>
                    <a:pt x="4003" y="1713"/>
                  </a:cubicBezTo>
                  <a:cubicBezTo>
                    <a:pt x="4003" y="757"/>
                    <a:pt x="3246" y="0"/>
                    <a:pt x="2290"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8"/>
          <p:cNvGrpSpPr/>
          <p:nvPr/>
        </p:nvGrpSpPr>
        <p:grpSpPr>
          <a:xfrm>
            <a:off x="1885800" y="2985650"/>
            <a:ext cx="350975" cy="496550"/>
            <a:chOff x="-1386450" y="580938"/>
            <a:chExt cx="350975" cy="496550"/>
          </a:xfrm>
        </p:grpSpPr>
        <p:sp>
          <p:nvSpPr>
            <p:cNvPr id="987" name="Google Shape;987;p58"/>
            <p:cNvSpPr/>
            <p:nvPr/>
          </p:nvSpPr>
          <p:spPr>
            <a:xfrm>
              <a:off x="-1202850" y="580938"/>
              <a:ext cx="111025" cy="94850"/>
            </a:xfrm>
            <a:custGeom>
              <a:rect b="b" l="l" r="r" t="t"/>
              <a:pathLst>
                <a:path extrusionOk="0" h="3794" w="4441">
                  <a:moveTo>
                    <a:pt x="2275" y="0"/>
                  </a:moveTo>
                  <a:cubicBezTo>
                    <a:pt x="1024" y="0"/>
                    <a:pt x="0" y="1280"/>
                    <a:pt x="510" y="2585"/>
                  </a:cubicBezTo>
                  <a:cubicBezTo>
                    <a:pt x="824" y="3387"/>
                    <a:pt x="1557" y="3793"/>
                    <a:pt x="2289" y="3793"/>
                  </a:cubicBezTo>
                  <a:cubicBezTo>
                    <a:pt x="2987" y="3793"/>
                    <a:pt x="3682" y="3423"/>
                    <a:pt x="4008" y="2675"/>
                  </a:cubicBezTo>
                  <a:cubicBezTo>
                    <a:pt x="4441" y="1719"/>
                    <a:pt x="4008" y="583"/>
                    <a:pt x="3052" y="168"/>
                  </a:cubicBezTo>
                  <a:cubicBezTo>
                    <a:pt x="2791" y="53"/>
                    <a:pt x="2529" y="0"/>
                    <a:pt x="2275"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8"/>
            <p:cNvSpPr/>
            <p:nvPr/>
          </p:nvSpPr>
          <p:spPr>
            <a:xfrm>
              <a:off x="-1334500" y="925038"/>
              <a:ext cx="112400" cy="152450"/>
            </a:xfrm>
            <a:custGeom>
              <a:rect b="b" l="l" r="r" t="t"/>
              <a:pathLst>
                <a:path extrusionOk="0" h="6098" w="4496">
                  <a:moveTo>
                    <a:pt x="3089" y="0"/>
                  </a:moveTo>
                  <a:lnTo>
                    <a:pt x="3071" y="614"/>
                  </a:lnTo>
                  <a:lnTo>
                    <a:pt x="547" y="4454"/>
                  </a:lnTo>
                  <a:cubicBezTo>
                    <a:pt x="0" y="5280"/>
                    <a:pt x="717" y="6098"/>
                    <a:pt x="1459" y="6098"/>
                  </a:cubicBezTo>
                  <a:cubicBezTo>
                    <a:pt x="1770" y="6098"/>
                    <a:pt x="2085" y="5954"/>
                    <a:pt x="2314" y="5608"/>
                  </a:cubicBezTo>
                  <a:lnTo>
                    <a:pt x="4496" y="2272"/>
                  </a:lnTo>
                  <a:lnTo>
                    <a:pt x="3955" y="1245"/>
                  </a:lnTo>
                  <a:lnTo>
                    <a:pt x="3089" y="0"/>
                  </a:ln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1386450" y="669313"/>
              <a:ext cx="328350" cy="407825"/>
            </a:xfrm>
            <a:custGeom>
              <a:rect b="b" l="l" r="r" t="t"/>
              <a:pathLst>
                <a:path extrusionOk="0" h="16313" w="13134">
                  <a:moveTo>
                    <a:pt x="6736" y="0"/>
                  </a:moveTo>
                  <a:cubicBezTo>
                    <a:pt x="6333" y="0"/>
                    <a:pt x="5941" y="194"/>
                    <a:pt x="5690" y="546"/>
                  </a:cubicBezTo>
                  <a:lnTo>
                    <a:pt x="3418" y="727"/>
                  </a:lnTo>
                  <a:cubicBezTo>
                    <a:pt x="3166" y="745"/>
                    <a:pt x="2949" y="871"/>
                    <a:pt x="2787" y="1069"/>
                  </a:cubicBezTo>
                  <a:lnTo>
                    <a:pt x="587" y="3936"/>
                  </a:lnTo>
                  <a:cubicBezTo>
                    <a:pt x="1" y="4627"/>
                    <a:pt x="619" y="5421"/>
                    <a:pt x="1280" y="5421"/>
                  </a:cubicBezTo>
                  <a:cubicBezTo>
                    <a:pt x="1533" y="5421"/>
                    <a:pt x="1793" y="5303"/>
                    <a:pt x="1994" y="5018"/>
                  </a:cubicBezTo>
                  <a:lnTo>
                    <a:pt x="3959" y="2476"/>
                  </a:lnTo>
                  <a:lnTo>
                    <a:pt x="4843" y="2404"/>
                  </a:lnTo>
                  <a:lnTo>
                    <a:pt x="2913" y="6767"/>
                  </a:lnTo>
                  <a:cubicBezTo>
                    <a:pt x="2679" y="7200"/>
                    <a:pt x="2751" y="7723"/>
                    <a:pt x="3112" y="8066"/>
                  </a:cubicBezTo>
                  <a:lnTo>
                    <a:pt x="6664" y="11329"/>
                  </a:lnTo>
                  <a:lnTo>
                    <a:pt x="8990" y="15747"/>
                  </a:lnTo>
                  <a:cubicBezTo>
                    <a:pt x="9188" y="16110"/>
                    <a:pt x="9560" y="16312"/>
                    <a:pt x="9935" y="16312"/>
                  </a:cubicBezTo>
                  <a:cubicBezTo>
                    <a:pt x="10175" y="16312"/>
                    <a:pt x="10416" y="16230"/>
                    <a:pt x="10613" y="16054"/>
                  </a:cubicBezTo>
                  <a:cubicBezTo>
                    <a:pt x="10036" y="15369"/>
                    <a:pt x="9892" y="14413"/>
                    <a:pt x="10270" y="13601"/>
                  </a:cubicBezTo>
                  <a:lnTo>
                    <a:pt x="8467" y="10193"/>
                  </a:lnTo>
                  <a:cubicBezTo>
                    <a:pt x="8413" y="10085"/>
                    <a:pt x="8323" y="9977"/>
                    <a:pt x="8233" y="9905"/>
                  </a:cubicBezTo>
                  <a:lnTo>
                    <a:pt x="6610" y="8408"/>
                  </a:lnTo>
                  <a:lnTo>
                    <a:pt x="7349" y="8733"/>
                  </a:lnTo>
                  <a:lnTo>
                    <a:pt x="8323" y="6515"/>
                  </a:lnTo>
                  <a:lnTo>
                    <a:pt x="7836" y="6280"/>
                  </a:lnTo>
                  <a:cubicBezTo>
                    <a:pt x="7746" y="6208"/>
                    <a:pt x="7043" y="6046"/>
                    <a:pt x="7006" y="5307"/>
                  </a:cubicBezTo>
                  <a:lnTo>
                    <a:pt x="6862" y="2295"/>
                  </a:lnTo>
                  <a:lnTo>
                    <a:pt x="7674" y="5108"/>
                  </a:lnTo>
                  <a:cubicBezTo>
                    <a:pt x="7746" y="5343"/>
                    <a:pt x="7908" y="5541"/>
                    <a:pt x="8142" y="5649"/>
                  </a:cubicBezTo>
                  <a:lnTo>
                    <a:pt x="11388" y="7254"/>
                  </a:lnTo>
                  <a:cubicBezTo>
                    <a:pt x="11546" y="7341"/>
                    <a:pt x="11699" y="7379"/>
                    <a:pt x="11841" y="7379"/>
                  </a:cubicBezTo>
                  <a:cubicBezTo>
                    <a:pt x="12671" y="7379"/>
                    <a:pt x="13134" y="6080"/>
                    <a:pt x="12164" y="5649"/>
                  </a:cubicBezTo>
                  <a:lnTo>
                    <a:pt x="9278" y="4225"/>
                  </a:lnTo>
                  <a:lnTo>
                    <a:pt x="8557" y="1790"/>
                  </a:lnTo>
                  <a:lnTo>
                    <a:pt x="9603" y="3630"/>
                  </a:lnTo>
                  <a:lnTo>
                    <a:pt x="10000" y="2728"/>
                  </a:lnTo>
                  <a:cubicBezTo>
                    <a:pt x="10288" y="2079"/>
                    <a:pt x="9982" y="1322"/>
                    <a:pt x="9351" y="1033"/>
                  </a:cubicBezTo>
                  <a:lnTo>
                    <a:pt x="7259" y="113"/>
                  </a:lnTo>
                  <a:cubicBezTo>
                    <a:pt x="7089" y="37"/>
                    <a:pt x="6912" y="0"/>
                    <a:pt x="6736"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8"/>
            <p:cNvSpPr/>
            <p:nvPr/>
          </p:nvSpPr>
          <p:spPr>
            <a:xfrm>
              <a:off x="-1132400" y="994013"/>
              <a:ext cx="96925" cy="83050"/>
            </a:xfrm>
            <a:custGeom>
              <a:rect b="b" l="l" r="r" t="t"/>
              <a:pathLst>
                <a:path extrusionOk="0" h="3322" w="3877">
                  <a:moveTo>
                    <a:pt x="2218" y="0"/>
                  </a:moveTo>
                  <a:cubicBezTo>
                    <a:pt x="739" y="0"/>
                    <a:pt x="0" y="1786"/>
                    <a:pt x="1046" y="2831"/>
                  </a:cubicBezTo>
                  <a:cubicBezTo>
                    <a:pt x="1384" y="3170"/>
                    <a:pt x="1800" y="3321"/>
                    <a:pt x="2208" y="3321"/>
                  </a:cubicBezTo>
                  <a:cubicBezTo>
                    <a:pt x="3060" y="3321"/>
                    <a:pt x="3877" y="2659"/>
                    <a:pt x="3877" y="1659"/>
                  </a:cubicBezTo>
                  <a:cubicBezTo>
                    <a:pt x="3877" y="740"/>
                    <a:pt x="3138" y="0"/>
                    <a:pt x="2218"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58"/>
          <p:cNvGrpSpPr/>
          <p:nvPr/>
        </p:nvGrpSpPr>
        <p:grpSpPr>
          <a:xfrm>
            <a:off x="4316550" y="3075600"/>
            <a:ext cx="510700" cy="402375"/>
            <a:chOff x="-1352400" y="1809263"/>
            <a:chExt cx="510700" cy="402375"/>
          </a:xfrm>
        </p:grpSpPr>
        <p:sp>
          <p:nvSpPr>
            <p:cNvPr id="992" name="Google Shape;992;p58"/>
            <p:cNvSpPr/>
            <p:nvPr/>
          </p:nvSpPr>
          <p:spPr>
            <a:xfrm>
              <a:off x="-1352400" y="1844088"/>
              <a:ext cx="483725" cy="367550"/>
            </a:xfrm>
            <a:custGeom>
              <a:rect b="b" l="l" r="r" t="t"/>
              <a:pathLst>
                <a:path extrusionOk="0" h="14702" w="19349">
                  <a:moveTo>
                    <a:pt x="9319" y="1"/>
                  </a:moveTo>
                  <a:cubicBezTo>
                    <a:pt x="8555" y="1"/>
                    <a:pt x="7978" y="1068"/>
                    <a:pt x="8764" y="1665"/>
                  </a:cubicBezTo>
                  <a:lnTo>
                    <a:pt x="11938" y="4099"/>
                  </a:lnTo>
                  <a:cubicBezTo>
                    <a:pt x="12046" y="4171"/>
                    <a:pt x="12154" y="4225"/>
                    <a:pt x="12262" y="4243"/>
                  </a:cubicBezTo>
                  <a:lnTo>
                    <a:pt x="14354" y="4802"/>
                  </a:lnTo>
                  <a:lnTo>
                    <a:pt x="11361" y="6191"/>
                  </a:lnTo>
                  <a:lnTo>
                    <a:pt x="7177" y="3468"/>
                  </a:lnTo>
                  <a:cubicBezTo>
                    <a:pt x="7123" y="3432"/>
                    <a:pt x="7069" y="3414"/>
                    <a:pt x="7015" y="3378"/>
                  </a:cubicBezTo>
                  <a:lnTo>
                    <a:pt x="5536" y="2729"/>
                  </a:lnTo>
                  <a:cubicBezTo>
                    <a:pt x="5392" y="2801"/>
                    <a:pt x="5230" y="2873"/>
                    <a:pt x="5085" y="2909"/>
                  </a:cubicBezTo>
                  <a:cubicBezTo>
                    <a:pt x="4835" y="2988"/>
                    <a:pt x="4582" y="3026"/>
                    <a:pt x="4334" y="3026"/>
                  </a:cubicBezTo>
                  <a:cubicBezTo>
                    <a:pt x="3224" y="3026"/>
                    <a:pt x="2210" y="2276"/>
                    <a:pt x="1930" y="1142"/>
                  </a:cubicBezTo>
                  <a:lnTo>
                    <a:pt x="1804" y="1088"/>
                  </a:lnTo>
                  <a:cubicBezTo>
                    <a:pt x="1647" y="1019"/>
                    <a:pt x="1484" y="986"/>
                    <a:pt x="1323" y="986"/>
                  </a:cubicBezTo>
                  <a:cubicBezTo>
                    <a:pt x="892" y="986"/>
                    <a:pt x="481" y="1221"/>
                    <a:pt x="271" y="1629"/>
                  </a:cubicBezTo>
                  <a:cubicBezTo>
                    <a:pt x="0" y="2224"/>
                    <a:pt x="253" y="2927"/>
                    <a:pt x="848" y="3179"/>
                  </a:cubicBezTo>
                  <a:lnTo>
                    <a:pt x="5987" y="5451"/>
                  </a:lnTo>
                  <a:lnTo>
                    <a:pt x="10513" y="8391"/>
                  </a:lnTo>
                  <a:lnTo>
                    <a:pt x="10964" y="9382"/>
                  </a:lnTo>
                  <a:lnTo>
                    <a:pt x="8025" y="12394"/>
                  </a:lnTo>
                  <a:lnTo>
                    <a:pt x="2777" y="12394"/>
                  </a:lnTo>
                  <a:cubicBezTo>
                    <a:pt x="2766" y="12393"/>
                    <a:pt x="2755" y="12393"/>
                    <a:pt x="2745" y="12393"/>
                  </a:cubicBezTo>
                  <a:cubicBezTo>
                    <a:pt x="2128" y="12393"/>
                    <a:pt x="1623" y="12892"/>
                    <a:pt x="1605" y="13512"/>
                  </a:cubicBezTo>
                  <a:cubicBezTo>
                    <a:pt x="1587" y="14161"/>
                    <a:pt x="2110" y="14702"/>
                    <a:pt x="2759" y="14702"/>
                  </a:cubicBezTo>
                  <a:lnTo>
                    <a:pt x="8548" y="14702"/>
                  </a:lnTo>
                  <a:cubicBezTo>
                    <a:pt x="8854" y="14702"/>
                    <a:pt x="9143" y="14576"/>
                    <a:pt x="9359" y="14341"/>
                  </a:cubicBezTo>
                  <a:lnTo>
                    <a:pt x="12352" y="11276"/>
                  </a:lnTo>
                  <a:lnTo>
                    <a:pt x="14192" y="10428"/>
                  </a:lnTo>
                  <a:lnTo>
                    <a:pt x="13705" y="10068"/>
                  </a:lnTo>
                  <a:cubicBezTo>
                    <a:pt x="13038" y="9581"/>
                    <a:pt x="12893" y="8643"/>
                    <a:pt x="13398" y="7976"/>
                  </a:cubicBezTo>
                  <a:cubicBezTo>
                    <a:pt x="13687" y="7601"/>
                    <a:pt x="14122" y="7405"/>
                    <a:pt x="14560" y="7405"/>
                  </a:cubicBezTo>
                  <a:cubicBezTo>
                    <a:pt x="14860" y="7405"/>
                    <a:pt x="15161" y="7497"/>
                    <a:pt x="15418" y="7687"/>
                  </a:cubicBezTo>
                  <a:lnTo>
                    <a:pt x="17329" y="9112"/>
                  </a:lnTo>
                  <a:lnTo>
                    <a:pt x="17257" y="9743"/>
                  </a:lnTo>
                  <a:lnTo>
                    <a:pt x="15093" y="8138"/>
                  </a:lnTo>
                  <a:cubicBezTo>
                    <a:pt x="14909" y="8002"/>
                    <a:pt x="14721" y="7943"/>
                    <a:pt x="14543" y="7943"/>
                  </a:cubicBezTo>
                  <a:cubicBezTo>
                    <a:pt x="13784" y="7943"/>
                    <a:pt x="13222" y="9014"/>
                    <a:pt x="14011" y="9599"/>
                  </a:cubicBezTo>
                  <a:lnTo>
                    <a:pt x="17437" y="12141"/>
                  </a:lnTo>
                  <a:cubicBezTo>
                    <a:pt x="17604" y="12270"/>
                    <a:pt x="17794" y="12329"/>
                    <a:pt x="17982" y="12329"/>
                  </a:cubicBezTo>
                  <a:cubicBezTo>
                    <a:pt x="18423" y="12329"/>
                    <a:pt x="18847" y="12004"/>
                    <a:pt x="18898" y="11510"/>
                  </a:cubicBezTo>
                  <a:cubicBezTo>
                    <a:pt x="18916" y="11222"/>
                    <a:pt x="19114" y="9418"/>
                    <a:pt x="19295" y="7976"/>
                  </a:cubicBezTo>
                  <a:cubicBezTo>
                    <a:pt x="19349" y="7435"/>
                    <a:pt x="19259" y="6894"/>
                    <a:pt x="19024" y="6407"/>
                  </a:cubicBezTo>
                  <a:lnTo>
                    <a:pt x="18826" y="6010"/>
                  </a:lnTo>
                  <a:cubicBezTo>
                    <a:pt x="18573" y="6083"/>
                    <a:pt x="18303" y="6137"/>
                    <a:pt x="18032" y="6137"/>
                  </a:cubicBezTo>
                  <a:cubicBezTo>
                    <a:pt x="16482" y="6137"/>
                    <a:pt x="15292" y="4766"/>
                    <a:pt x="15508" y="3233"/>
                  </a:cubicBezTo>
                  <a:lnTo>
                    <a:pt x="12911" y="2530"/>
                  </a:lnTo>
                  <a:lnTo>
                    <a:pt x="9882" y="204"/>
                  </a:lnTo>
                  <a:cubicBezTo>
                    <a:pt x="9694" y="62"/>
                    <a:pt x="9501" y="1"/>
                    <a:pt x="9319"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963825" y="1884163"/>
              <a:ext cx="122125" cy="98475"/>
            </a:xfrm>
            <a:custGeom>
              <a:rect b="b" l="l" r="r" t="t"/>
              <a:pathLst>
                <a:path extrusionOk="0" h="3939" w="4885">
                  <a:moveTo>
                    <a:pt x="2494" y="0"/>
                  </a:moveTo>
                  <a:cubicBezTo>
                    <a:pt x="1861" y="0"/>
                    <a:pt x="1225" y="297"/>
                    <a:pt x="830" y="909"/>
                  </a:cubicBezTo>
                  <a:cubicBezTo>
                    <a:pt x="1" y="2207"/>
                    <a:pt x="921" y="3939"/>
                    <a:pt x="2489" y="3939"/>
                  </a:cubicBezTo>
                  <a:cubicBezTo>
                    <a:pt x="2498" y="3939"/>
                    <a:pt x="2507" y="3939"/>
                    <a:pt x="2515" y="3939"/>
                  </a:cubicBezTo>
                  <a:cubicBezTo>
                    <a:pt x="3943" y="3939"/>
                    <a:pt x="4884" y="2452"/>
                    <a:pt x="4293" y="1144"/>
                  </a:cubicBezTo>
                  <a:cubicBezTo>
                    <a:pt x="3945" y="392"/>
                    <a:pt x="3222" y="0"/>
                    <a:pt x="2494"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1299350" y="1809263"/>
              <a:ext cx="116025" cy="95675"/>
            </a:xfrm>
            <a:custGeom>
              <a:rect b="b" l="l" r="r" t="t"/>
              <a:pathLst>
                <a:path extrusionOk="0" h="3827" w="4641">
                  <a:moveTo>
                    <a:pt x="2236" y="1"/>
                  </a:moveTo>
                  <a:cubicBezTo>
                    <a:pt x="1036" y="1"/>
                    <a:pt x="1" y="1180"/>
                    <a:pt x="421" y="2499"/>
                  </a:cubicBezTo>
                  <a:cubicBezTo>
                    <a:pt x="671" y="3306"/>
                    <a:pt x="1422" y="3827"/>
                    <a:pt x="2238" y="3827"/>
                  </a:cubicBezTo>
                  <a:cubicBezTo>
                    <a:pt x="2424" y="3827"/>
                    <a:pt x="2614" y="3800"/>
                    <a:pt x="2801" y="3743"/>
                  </a:cubicBezTo>
                  <a:cubicBezTo>
                    <a:pt x="4424" y="3256"/>
                    <a:pt x="4640" y="1038"/>
                    <a:pt x="3126" y="227"/>
                  </a:cubicBezTo>
                  <a:cubicBezTo>
                    <a:pt x="2832" y="71"/>
                    <a:pt x="2529" y="1"/>
                    <a:pt x="2236"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58"/>
          <p:cNvSpPr txBox="1"/>
          <p:nvPr>
            <p:ph idx="5" type="subTitle"/>
          </p:nvPr>
        </p:nvSpPr>
        <p:spPr>
          <a:xfrm>
            <a:off x="5871500" y="19097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96" name="Google Shape;996;p58"/>
          <p:cNvSpPr txBox="1"/>
          <p:nvPr>
            <p:ph idx="6" type="subTitle"/>
          </p:nvPr>
        </p:nvSpPr>
        <p:spPr>
          <a:xfrm>
            <a:off x="5871475" y="23044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97" name="Google Shape;997;p58"/>
          <p:cNvSpPr txBox="1"/>
          <p:nvPr>
            <p:ph idx="14" type="subTitle"/>
          </p:nvPr>
        </p:nvSpPr>
        <p:spPr>
          <a:xfrm>
            <a:off x="5871500" y="35584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98" name="Google Shape;998;p58"/>
          <p:cNvSpPr txBox="1"/>
          <p:nvPr>
            <p:ph idx="15" type="subTitle"/>
          </p:nvPr>
        </p:nvSpPr>
        <p:spPr>
          <a:xfrm>
            <a:off x="5871475" y="3953038"/>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99" name="Google Shape;999;p58"/>
          <p:cNvGrpSpPr/>
          <p:nvPr/>
        </p:nvGrpSpPr>
        <p:grpSpPr>
          <a:xfrm>
            <a:off x="6740038" y="1311800"/>
            <a:ext cx="501175" cy="483750"/>
            <a:chOff x="4190350" y="1428200"/>
            <a:chExt cx="501175" cy="483750"/>
          </a:xfrm>
        </p:grpSpPr>
        <p:sp>
          <p:nvSpPr>
            <p:cNvPr id="1000" name="Google Shape;1000;p58"/>
            <p:cNvSpPr/>
            <p:nvPr/>
          </p:nvSpPr>
          <p:spPr>
            <a:xfrm>
              <a:off x="4255600" y="1835750"/>
              <a:ext cx="82950" cy="75525"/>
            </a:xfrm>
            <a:custGeom>
              <a:rect b="b" l="l" r="r" t="t"/>
              <a:pathLst>
                <a:path extrusionOk="0" h="3021" w="3318">
                  <a:moveTo>
                    <a:pt x="2092" y="0"/>
                  </a:moveTo>
                  <a:lnTo>
                    <a:pt x="415" y="1840"/>
                  </a:lnTo>
                  <a:cubicBezTo>
                    <a:pt x="289" y="1966"/>
                    <a:pt x="144" y="2074"/>
                    <a:pt x="0" y="2164"/>
                  </a:cubicBezTo>
                  <a:cubicBezTo>
                    <a:pt x="284" y="2721"/>
                    <a:pt x="843" y="3021"/>
                    <a:pt x="1410" y="3021"/>
                  </a:cubicBezTo>
                  <a:cubicBezTo>
                    <a:pt x="1816" y="3021"/>
                    <a:pt x="2226" y="2867"/>
                    <a:pt x="2543" y="2543"/>
                  </a:cubicBezTo>
                  <a:cubicBezTo>
                    <a:pt x="3318" y="1768"/>
                    <a:pt x="3084" y="469"/>
                    <a:pt x="2092"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8"/>
            <p:cNvSpPr/>
            <p:nvPr/>
          </p:nvSpPr>
          <p:spPr>
            <a:xfrm>
              <a:off x="4284700" y="1428200"/>
              <a:ext cx="96225" cy="81975"/>
            </a:xfrm>
            <a:custGeom>
              <a:rect b="b" l="l" r="r" t="t"/>
              <a:pathLst>
                <a:path extrusionOk="0" h="3279" w="3849">
                  <a:moveTo>
                    <a:pt x="2164" y="1"/>
                  </a:moveTo>
                  <a:cubicBezTo>
                    <a:pt x="732" y="1"/>
                    <a:pt x="0" y="1743"/>
                    <a:pt x="1000" y="2778"/>
                  </a:cubicBezTo>
                  <a:cubicBezTo>
                    <a:pt x="1339" y="3123"/>
                    <a:pt x="1760" y="3278"/>
                    <a:pt x="2173" y="3278"/>
                  </a:cubicBezTo>
                  <a:cubicBezTo>
                    <a:pt x="3013" y="3278"/>
                    <a:pt x="3819" y="2639"/>
                    <a:pt x="3831" y="1660"/>
                  </a:cubicBezTo>
                  <a:cubicBezTo>
                    <a:pt x="3849" y="759"/>
                    <a:pt x="3128" y="2"/>
                    <a:pt x="2208" y="2"/>
                  </a:cubicBezTo>
                  <a:cubicBezTo>
                    <a:pt x="2193" y="1"/>
                    <a:pt x="2179" y="1"/>
                    <a:pt x="2164"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4190350" y="1521550"/>
              <a:ext cx="283450" cy="390400"/>
            </a:xfrm>
            <a:custGeom>
              <a:rect b="b" l="l" r="r" t="t"/>
              <a:pathLst>
                <a:path extrusionOk="0" h="15616" w="11338">
                  <a:moveTo>
                    <a:pt x="4630" y="0"/>
                  </a:moveTo>
                  <a:cubicBezTo>
                    <a:pt x="4359" y="0"/>
                    <a:pt x="4089" y="54"/>
                    <a:pt x="3854" y="198"/>
                  </a:cubicBezTo>
                  <a:lnTo>
                    <a:pt x="1330" y="1551"/>
                  </a:lnTo>
                  <a:cubicBezTo>
                    <a:pt x="1150" y="1641"/>
                    <a:pt x="1005" y="1803"/>
                    <a:pt x="951" y="2020"/>
                  </a:cubicBezTo>
                  <a:lnTo>
                    <a:pt x="140" y="5139"/>
                  </a:lnTo>
                  <a:cubicBezTo>
                    <a:pt x="0" y="5708"/>
                    <a:pt x="449" y="6073"/>
                    <a:pt x="888" y="6073"/>
                  </a:cubicBezTo>
                  <a:cubicBezTo>
                    <a:pt x="1186" y="6073"/>
                    <a:pt x="1480" y="5905"/>
                    <a:pt x="1582" y="5518"/>
                  </a:cubicBezTo>
                  <a:lnTo>
                    <a:pt x="2322" y="2705"/>
                  </a:lnTo>
                  <a:lnTo>
                    <a:pt x="3512" y="2056"/>
                  </a:lnTo>
                  <a:lnTo>
                    <a:pt x="3512" y="2056"/>
                  </a:lnTo>
                  <a:cubicBezTo>
                    <a:pt x="3512" y="2416"/>
                    <a:pt x="3458" y="6456"/>
                    <a:pt x="3458" y="6456"/>
                  </a:cubicBezTo>
                  <a:lnTo>
                    <a:pt x="3764" y="9828"/>
                  </a:lnTo>
                  <a:lnTo>
                    <a:pt x="1150" y="12677"/>
                  </a:lnTo>
                  <a:cubicBezTo>
                    <a:pt x="510" y="13370"/>
                    <a:pt x="1133" y="14259"/>
                    <a:pt x="1841" y="14259"/>
                  </a:cubicBezTo>
                  <a:cubicBezTo>
                    <a:pt x="2072" y="14259"/>
                    <a:pt x="2312" y="14165"/>
                    <a:pt x="2520" y="13939"/>
                  </a:cubicBezTo>
                  <a:lnTo>
                    <a:pt x="5423" y="10783"/>
                  </a:lnTo>
                  <a:cubicBezTo>
                    <a:pt x="5603" y="10585"/>
                    <a:pt x="5694" y="10314"/>
                    <a:pt x="5676" y="10044"/>
                  </a:cubicBezTo>
                  <a:lnTo>
                    <a:pt x="5315" y="7105"/>
                  </a:lnTo>
                  <a:lnTo>
                    <a:pt x="6000" y="7105"/>
                  </a:lnTo>
                  <a:lnTo>
                    <a:pt x="6343" y="9972"/>
                  </a:lnTo>
                  <a:cubicBezTo>
                    <a:pt x="6361" y="10134"/>
                    <a:pt x="6343" y="10296"/>
                    <a:pt x="6325" y="10459"/>
                  </a:cubicBezTo>
                  <a:lnTo>
                    <a:pt x="6253" y="14624"/>
                  </a:lnTo>
                  <a:cubicBezTo>
                    <a:pt x="6253" y="15129"/>
                    <a:pt x="6613" y="15562"/>
                    <a:pt x="7118" y="15616"/>
                  </a:cubicBezTo>
                  <a:lnTo>
                    <a:pt x="7190" y="15616"/>
                  </a:lnTo>
                  <a:cubicBezTo>
                    <a:pt x="7713" y="15598"/>
                    <a:pt x="8128" y="15201"/>
                    <a:pt x="8128" y="14678"/>
                  </a:cubicBezTo>
                  <a:lnTo>
                    <a:pt x="8200" y="10242"/>
                  </a:lnTo>
                  <a:cubicBezTo>
                    <a:pt x="8200" y="10188"/>
                    <a:pt x="8200" y="10134"/>
                    <a:pt x="8200" y="10098"/>
                  </a:cubicBezTo>
                  <a:lnTo>
                    <a:pt x="7641" y="6365"/>
                  </a:lnTo>
                  <a:lnTo>
                    <a:pt x="7659" y="5464"/>
                  </a:lnTo>
                  <a:lnTo>
                    <a:pt x="7262" y="5428"/>
                  </a:lnTo>
                  <a:cubicBezTo>
                    <a:pt x="6739" y="5392"/>
                    <a:pt x="6289" y="5067"/>
                    <a:pt x="6108" y="4580"/>
                  </a:cubicBezTo>
                  <a:lnTo>
                    <a:pt x="5369" y="1966"/>
                  </a:lnTo>
                  <a:lnTo>
                    <a:pt x="6721" y="4418"/>
                  </a:lnTo>
                  <a:cubicBezTo>
                    <a:pt x="6848" y="4634"/>
                    <a:pt x="7064" y="4779"/>
                    <a:pt x="7316" y="4797"/>
                  </a:cubicBezTo>
                  <a:cubicBezTo>
                    <a:pt x="10101" y="5035"/>
                    <a:pt x="10330" y="5049"/>
                    <a:pt x="10345" y="5049"/>
                  </a:cubicBezTo>
                  <a:cubicBezTo>
                    <a:pt x="10348" y="5049"/>
                    <a:pt x="10346" y="5049"/>
                    <a:pt x="10346" y="5049"/>
                  </a:cubicBezTo>
                  <a:cubicBezTo>
                    <a:pt x="11283" y="5031"/>
                    <a:pt x="11338" y="3661"/>
                    <a:pt x="10400" y="3570"/>
                  </a:cubicBezTo>
                  <a:lnTo>
                    <a:pt x="7839" y="3336"/>
                  </a:lnTo>
                  <a:lnTo>
                    <a:pt x="6631" y="1118"/>
                  </a:lnTo>
                  <a:lnTo>
                    <a:pt x="6631" y="1118"/>
                  </a:lnTo>
                  <a:lnTo>
                    <a:pt x="7713" y="2272"/>
                  </a:lnTo>
                  <a:lnTo>
                    <a:pt x="7731" y="1136"/>
                  </a:lnTo>
                  <a:cubicBezTo>
                    <a:pt x="7749" y="523"/>
                    <a:pt x="7244" y="18"/>
                    <a:pt x="6631" y="18"/>
                  </a:cubicBezTo>
                  <a:lnTo>
                    <a:pt x="4630" y="0"/>
                  </a:ln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4505925" y="1449250"/>
              <a:ext cx="96800" cy="82700"/>
            </a:xfrm>
            <a:custGeom>
              <a:rect b="b" l="l" r="r" t="t"/>
              <a:pathLst>
                <a:path extrusionOk="0" h="3308" w="3872">
                  <a:moveTo>
                    <a:pt x="2196" y="0"/>
                  </a:moveTo>
                  <a:cubicBezTo>
                    <a:pt x="1780" y="0"/>
                    <a:pt x="1358" y="159"/>
                    <a:pt x="1023" y="512"/>
                  </a:cubicBezTo>
                  <a:cubicBezTo>
                    <a:pt x="0" y="1552"/>
                    <a:pt x="745" y="3307"/>
                    <a:pt x="2208" y="3307"/>
                  </a:cubicBezTo>
                  <a:cubicBezTo>
                    <a:pt x="2216" y="3307"/>
                    <a:pt x="2223" y="3307"/>
                    <a:pt x="2231" y="3307"/>
                  </a:cubicBezTo>
                  <a:cubicBezTo>
                    <a:pt x="3150" y="3289"/>
                    <a:pt x="3872" y="2550"/>
                    <a:pt x="3854" y="1630"/>
                  </a:cubicBezTo>
                  <a:cubicBezTo>
                    <a:pt x="3842" y="642"/>
                    <a:pt x="3033" y="0"/>
                    <a:pt x="2196"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4417100" y="1547225"/>
              <a:ext cx="274425" cy="364550"/>
            </a:xfrm>
            <a:custGeom>
              <a:rect b="b" l="l" r="r" t="t"/>
              <a:pathLst>
                <a:path extrusionOk="0" h="14582" w="10977">
                  <a:moveTo>
                    <a:pt x="5081" y="1"/>
                  </a:moveTo>
                  <a:cubicBezTo>
                    <a:pt x="4467" y="19"/>
                    <a:pt x="3981" y="524"/>
                    <a:pt x="3999" y="1137"/>
                  </a:cubicBezTo>
                  <a:lnTo>
                    <a:pt x="4035" y="4076"/>
                  </a:lnTo>
                  <a:lnTo>
                    <a:pt x="4846" y="3517"/>
                  </a:lnTo>
                  <a:lnTo>
                    <a:pt x="5369" y="2363"/>
                  </a:lnTo>
                  <a:lnTo>
                    <a:pt x="5099" y="3986"/>
                  </a:lnTo>
                  <a:lnTo>
                    <a:pt x="2682" y="5663"/>
                  </a:lnTo>
                  <a:cubicBezTo>
                    <a:pt x="2019" y="6135"/>
                    <a:pt x="2464" y="7040"/>
                    <a:pt x="3102" y="7040"/>
                  </a:cubicBezTo>
                  <a:cubicBezTo>
                    <a:pt x="3244" y="7040"/>
                    <a:pt x="3396" y="6995"/>
                    <a:pt x="3548" y="6889"/>
                  </a:cubicBezTo>
                  <a:lnTo>
                    <a:pt x="6217" y="5032"/>
                  </a:lnTo>
                  <a:cubicBezTo>
                    <a:pt x="6379" y="4924"/>
                    <a:pt x="6487" y="4743"/>
                    <a:pt x="6523" y="4545"/>
                  </a:cubicBezTo>
                  <a:lnTo>
                    <a:pt x="6830" y="2598"/>
                  </a:lnTo>
                  <a:lnTo>
                    <a:pt x="7046" y="4617"/>
                  </a:lnTo>
                  <a:cubicBezTo>
                    <a:pt x="7100" y="5194"/>
                    <a:pt x="6595" y="5393"/>
                    <a:pt x="6505" y="5465"/>
                  </a:cubicBezTo>
                  <a:lnTo>
                    <a:pt x="4071" y="7178"/>
                  </a:lnTo>
                  <a:cubicBezTo>
                    <a:pt x="3890" y="7304"/>
                    <a:pt x="3710" y="7430"/>
                    <a:pt x="3494" y="7502"/>
                  </a:cubicBezTo>
                  <a:lnTo>
                    <a:pt x="2430" y="8837"/>
                  </a:lnTo>
                  <a:cubicBezTo>
                    <a:pt x="2376" y="8891"/>
                    <a:pt x="2340" y="8963"/>
                    <a:pt x="2304" y="9035"/>
                  </a:cubicBezTo>
                  <a:lnTo>
                    <a:pt x="356" y="13236"/>
                  </a:lnTo>
                  <a:cubicBezTo>
                    <a:pt x="1" y="13983"/>
                    <a:pt x="619" y="14582"/>
                    <a:pt x="1238" y="14582"/>
                  </a:cubicBezTo>
                  <a:cubicBezTo>
                    <a:pt x="1561" y="14582"/>
                    <a:pt x="1884" y="14419"/>
                    <a:pt x="2069" y="14030"/>
                  </a:cubicBezTo>
                  <a:lnTo>
                    <a:pt x="3963" y="9919"/>
                  </a:lnTo>
                  <a:lnTo>
                    <a:pt x="6199" y="7142"/>
                  </a:lnTo>
                  <a:lnTo>
                    <a:pt x="6397" y="7142"/>
                  </a:lnTo>
                  <a:lnTo>
                    <a:pt x="6054" y="10081"/>
                  </a:lnTo>
                  <a:cubicBezTo>
                    <a:pt x="6018" y="10333"/>
                    <a:pt x="6108" y="10586"/>
                    <a:pt x="6271" y="10802"/>
                  </a:cubicBezTo>
                  <a:lnTo>
                    <a:pt x="9210" y="14228"/>
                  </a:lnTo>
                  <a:cubicBezTo>
                    <a:pt x="9392" y="14451"/>
                    <a:pt x="9655" y="14566"/>
                    <a:pt x="9923" y="14566"/>
                  </a:cubicBezTo>
                  <a:cubicBezTo>
                    <a:pt x="10132" y="14566"/>
                    <a:pt x="10345" y="14497"/>
                    <a:pt x="10526" y="14354"/>
                  </a:cubicBezTo>
                  <a:cubicBezTo>
                    <a:pt x="10923" y="14012"/>
                    <a:pt x="10977" y="13417"/>
                    <a:pt x="10634" y="13002"/>
                  </a:cubicBezTo>
                  <a:lnTo>
                    <a:pt x="10616" y="13002"/>
                  </a:lnTo>
                  <a:lnTo>
                    <a:pt x="7966" y="9883"/>
                  </a:lnTo>
                  <a:lnTo>
                    <a:pt x="8236" y="6474"/>
                  </a:lnTo>
                  <a:lnTo>
                    <a:pt x="8236" y="2796"/>
                  </a:lnTo>
                  <a:lnTo>
                    <a:pt x="8921" y="3535"/>
                  </a:lnTo>
                  <a:lnTo>
                    <a:pt x="8921" y="5897"/>
                  </a:lnTo>
                  <a:cubicBezTo>
                    <a:pt x="8921" y="6312"/>
                    <a:pt x="9246" y="6655"/>
                    <a:pt x="9643" y="6673"/>
                  </a:cubicBezTo>
                  <a:cubicBezTo>
                    <a:pt x="9654" y="6673"/>
                    <a:pt x="9664" y="6673"/>
                    <a:pt x="9675" y="6673"/>
                  </a:cubicBezTo>
                  <a:cubicBezTo>
                    <a:pt x="10093" y="6673"/>
                    <a:pt x="10436" y="6337"/>
                    <a:pt x="10436" y="5915"/>
                  </a:cubicBezTo>
                  <a:lnTo>
                    <a:pt x="10436" y="3247"/>
                  </a:lnTo>
                  <a:cubicBezTo>
                    <a:pt x="10418" y="3066"/>
                    <a:pt x="10364" y="2886"/>
                    <a:pt x="10220" y="2742"/>
                  </a:cubicBezTo>
                  <a:lnTo>
                    <a:pt x="8200" y="560"/>
                  </a:lnTo>
                  <a:cubicBezTo>
                    <a:pt x="7875" y="199"/>
                    <a:pt x="7407" y="1"/>
                    <a:pt x="6920"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58"/>
          <p:cNvGrpSpPr/>
          <p:nvPr/>
        </p:nvGrpSpPr>
        <p:grpSpPr>
          <a:xfrm>
            <a:off x="6737075" y="3081438"/>
            <a:ext cx="507100" cy="407200"/>
            <a:chOff x="2063700" y="2650600"/>
            <a:chExt cx="507100" cy="407200"/>
          </a:xfrm>
        </p:grpSpPr>
        <p:sp>
          <p:nvSpPr>
            <p:cNvPr id="1006" name="Google Shape;1006;p58"/>
            <p:cNvSpPr/>
            <p:nvPr/>
          </p:nvSpPr>
          <p:spPr>
            <a:xfrm>
              <a:off x="2063700" y="2849425"/>
              <a:ext cx="79025" cy="69325"/>
            </a:xfrm>
            <a:custGeom>
              <a:rect b="b" l="l" r="r" t="t"/>
              <a:pathLst>
                <a:path extrusionOk="0" h="2773" w="3161">
                  <a:moveTo>
                    <a:pt x="1577" y="1"/>
                  </a:moveTo>
                  <a:cubicBezTo>
                    <a:pt x="734" y="1"/>
                    <a:pt x="1" y="817"/>
                    <a:pt x="257" y="1757"/>
                  </a:cubicBezTo>
                  <a:cubicBezTo>
                    <a:pt x="437" y="2417"/>
                    <a:pt x="1007" y="2772"/>
                    <a:pt x="1582" y="2772"/>
                  </a:cubicBezTo>
                  <a:cubicBezTo>
                    <a:pt x="2044" y="2772"/>
                    <a:pt x="2509" y="2544"/>
                    <a:pt x="2782" y="2063"/>
                  </a:cubicBezTo>
                  <a:cubicBezTo>
                    <a:pt x="3160" y="1414"/>
                    <a:pt x="2926" y="566"/>
                    <a:pt x="2259" y="188"/>
                  </a:cubicBezTo>
                  <a:cubicBezTo>
                    <a:pt x="2035" y="59"/>
                    <a:pt x="1802" y="1"/>
                    <a:pt x="1577"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2117450" y="2773900"/>
              <a:ext cx="257875" cy="256500"/>
            </a:xfrm>
            <a:custGeom>
              <a:rect b="b" l="l" r="r" t="t"/>
              <a:pathLst>
                <a:path extrusionOk="0" h="10260" w="10315">
                  <a:moveTo>
                    <a:pt x="1533" y="7753"/>
                  </a:moveTo>
                  <a:lnTo>
                    <a:pt x="3571" y="8943"/>
                  </a:lnTo>
                  <a:lnTo>
                    <a:pt x="1858" y="8925"/>
                  </a:lnTo>
                  <a:lnTo>
                    <a:pt x="1533" y="7753"/>
                  </a:lnTo>
                  <a:close/>
                  <a:moveTo>
                    <a:pt x="4130" y="1"/>
                  </a:moveTo>
                  <a:cubicBezTo>
                    <a:pt x="3773" y="1"/>
                    <a:pt x="3420" y="277"/>
                    <a:pt x="3463" y="738"/>
                  </a:cubicBezTo>
                  <a:lnTo>
                    <a:pt x="4040" y="3083"/>
                  </a:lnTo>
                  <a:lnTo>
                    <a:pt x="2255" y="3569"/>
                  </a:lnTo>
                  <a:cubicBezTo>
                    <a:pt x="2092" y="3605"/>
                    <a:pt x="1948" y="3732"/>
                    <a:pt x="1858" y="3876"/>
                  </a:cubicBezTo>
                  <a:lnTo>
                    <a:pt x="109" y="6941"/>
                  </a:lnTo>
                  <a:cubicBezTo>
                    <a:pt x="19" y="7104"/>
                    <a:pt x="1" y="7284"/>
                    <a:pt x="55" y="7464"/>
                  </a:cubicBezTo>
                  <a:lnTo>
                    <a:pt x="704" y="9772"/>
                  </a:lnTo>
                  <a:cubicBezTo>
                    <a:pt x="794" y="10061"/>
                    <a:pt x="1046" y="10259"/>
                    <a:pt x="1353" y="10259"/>
                  </a:cubicBezTo>
                  <a:lnTo>
                    <a:pt x="4328" y="10259"/>
                  </a:lnTo>
                  <a:cubicBezTo>
                    <a:pt x="4653" y="10259"/>
                    <a:pt x="4905" y="10043"/>
                    <a:pt x="4977" y="9736"/>
                  </a:cubicBezTo>
                  <a:lnTo>
                    <a:pt x="5536" y="10061"/>
                  </a:lnTo>
                  <a:cubicBezTo>
                    <a:pt x="5753" y="10187"/>
                    <a:pt x="6005" y="10259"/>
                    <a:pt x="6240" y="10259"/>
                  </a:cubicBezTo>
                  <a:lnTo>
                    <a:pt x="8367" y="10259"/>
                  </a:lnTo>
                  <a:cubicBezTo>
                    <a:pt x="8385" y="10133"/>
                    <a:pt x="8421" y="10007"/>
                    <a:pt x="8494" y="9881"/>
                  </a:cubicBezTo>
                  <a:lnTo>
                    <a:pt x="9053" y="8654"/>
                  </a:lnTo>
                  <a:lnTo>
                    <a:pt x="6492" y="8654"/>
                  </a:lnTo>
                  <a:lnTo>
                    <a:pt x="8187" y="6509"/>
                  </a:lnTo>
                  <a:lnTo>
                    <a:pt x="9612" y="7464"/>
                  </a:lnTo>
                  <a:lnTo>
                    <a:pt x="10207" y="6184"/>
                  </a:lnTo>
                  <a:cubicBezTo>
                    <a:pt x="10243" y="6130"/>
                    <a:pt x="10279" y="6058"/>
                    <a:pt x="10315" y="6004"/>
                  </a:cubicBezTo>
                  <a:lnTo>
                    <a:pt x="8494" y="4796"/>
                  </a:lnTo>
                  <a:cubicBezTo>
                    <a:pt x="8353" y="4707"/>
                    <a:pt x="8193" y="4663"/>
                    <a:pt x="8037" y="4663"/>
                  </a:cubicBezTo>
                  <a:cubicBezTo>
                    <a:pt x="7814" y="4663"/>
                    <a:pt x="7596" y="4752"/>
                    <a:pt x="7448" y="4922"/>
                  </a:cubicBezTo>
                  <a:lnTo>
                    <a:pt x="6204" y="6346"/>
                  </a:lnTo>
                  <a:lnTo>
                    <a:pt x="3264" y="4669"/>
                  </a:lnTo>
                  <a:lnTo>
                    <a:pt x="5031" y="4182"/>
                  </a:lnTo>
                  <a:cubicBezTo>
                    <a:pt x="5374" y="4074"/>
                    <a:pt x="5572" y="3732"/>
                    <a:pt x="5500" y="3389"/>
                  </a:cubicBezTo>
                  <a:lnTo>
                    <a:pt x="4743" y="414"/>
                  </a:lnTo>
                  <a:cubicBezTo>
                    <a:pt x="4619" y="129"/>
                    <a:pt x="4373" y="1"/>
                    <a:pt x="4130"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2401450" y="2990700"/>
              <a:ext cx="53225" cy="40150"/>
            </a:xfrm>
            <a:custGeom>
              <a:rect b="b" l="l" r="r" t="t"/>
              <a:pathLst>
                <a:path extrusionOk="0" h="1606" w="2129">
                  <a:moveTo>
                    <a:pt x="740" y="0"/>
                  </a:moveTo>
                  <a:lnTo>
                    <a:pt x="1" y="1605"/>
                  </a:lnTo>
                  <a:lnTo>
                    <a:pt x="1876" y="1605"/>
                  </a:lnTo>
                  <a:cubicBezTo>
                    <a:pt x="1840" y="1425"/>
                    <a:pt x="1804" y="1245"/>
                    <a:pt x="1804" y="1064"/>
                  </a:cubicBezTo>
                  <a:cubicBezTo>
                    <a:pt x="1804" y="686"/>
                    <a:pt x="1912" y="307"/>
                    <a:pt x="2128"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2333375" y="2736000"/>
              <a:ext cx="229950" cy="321800"/>
            </a:xfrm>
            <a:custGeom>
              <a:rect b="b" l="l" r="r" t="t"/>
              <a:pathLst>
                <a:path extrusionOk="0" h="12872" w="9198">
                  <a:moveTo>
                    <a:pt x="4509" y="0"/>
                  </a:moveTo>
                  <a:cubicBezTo>
                    <a:pt x="3968" y="18"/>
                    <a:pt x="3535" y="469"/>
                    <a:pt x="3553" y="1028"/>
                  </a:cubicBezTo>
                  <a:lnTo>
                    <a:pt x="3589" y="3607"/>
                  </a:lnTo>
                  <a:lnTo>
                    <a:pt x="4292" y="3120"/>
                  </a:lnTo>
                  <a:lnTo>
                    <a:pt x="4743" y="2092"/>
                  </a:lnTo>
                  <a:lnTo>
                    <a:pt x="4527" y="3517"/>
                  </a:lnTo>
                  <a:lnTo>
                    <a:pt x="2417" y="4977"/>
                  </a:lnTo>
                  <a:cubicBezTo>
                    <a:pt x="2111" y="5194"/>
                    <a:pt x="2038" y="5608"/>
                    <a:pt x="2255" y="5915"/>
                  </a:cubicBezTo>
                  <a:cubicBezTo>
                    <a:pt x="2389" y="6093"/>
                    <a:pt x="2592" y="6189"/>
                    <a:pt x="2795" y="6189"/>
                  </a:cubicBezTo>
                  <a:cubicBezTo>
                    <a:pt x="2921" y="6189"/>
                    <a:pt x="3046" y="6153"/>
                    <a:pt x="3156" y="6077"/>
                  </a:cubicBezTo>
                  <a:lnTo>
                    <a:pt x="5501" y="4454"/>
                  </a:lnTo>
                  <a:cubicBezTo>
                    <a:pt x="5645" y="4346"/>
                    <a:pt x="5735" y="4184"/>
                    <a:pt x="5771" y="4003"/>
                  </a:cubicBezTo>
                  <a:lnTo>
                    <a:pt x="6042" y="2308"/>
                  </a:lnTo>
                  <a:lnTo>
                    <a:pt x="6222" y="4094"/>
                  </a:lnTo>
                  <a:cubicBezTo>
                    <a:pt x="6276" y="4581"/>
                    <a:pt x="5825" y="4761"/>
                    <a:pt x="5753" y="4833"/>
                  </a:cubicBezTo>
                  <a:lnTo>
                    <a:pt x="3120" y="6618"/>
                  </a:lnTo>
                  <a:lnTo>
                    <a:pt x="2165" y="7790"/>
                  </a:lnTo>
                  <a:cubicBezTo>
                    <a:pt x="2129" y="7826"/>
                    <a:pt x="2093" y="7898"/>
                    <a:pt x="2075" y="7952"/>
                  </a:cubicBezTo>
                  <a:lnTo>
                    <a:pt x="343" y="11649"/>
                  </a:lnTo>
                  <a:cubicBezTo>
                    <a:pt x="1" y="12322"/>
                    <a:pt x="564" y="12872"/>
                    <a:pt x="1119" y="12872"/>
                  </a:cubicBezTo>
                  <a:cubicBezTo>
                    <a:pt x="1412" y="12872"/>
                    <a:pt x="1703" y="12719"/>
                    <a:pt x="1858" y="12352"/>
                  </a:cubicBezTo>
                  <a:lnTo>
                    <a:pt x="3517" y="8746"/>
                  </a:lnTo>
                  <a:lnTo>
                    <a:pt x="5483" y="6294"/>
                  </a:lnTo>
                  <a:lnTo>
                    <a:pt x="5663" y="6294"/>
                  </a:lnTo>
                  <a:lnTo>
                    <a:pt x="5356" y="8872"/>
                  </a:lnTo>
                  <a:cubicBezTo>
                    <a:pt x="5320" y="9089"/>
                    <a:pt x="5374" y="9287"/>
                    <a:pt x="5501" y="9467"/>
                  </a:cubicBezTo>
                  <a:lnTo>
                    <a:pt x="5555" y="9521"/>
                  </a:lnTo>
                  <a:cubicBezTo>
                    <a:pt x="5855" y="9359"/>
                    <a:pt x="6182" y="9280"/>
                    <a:pt x="6507" y="9280"/>
                  </a:cubicBezTo>
                  <a:cubicBezTo>
                    <a:pt x="6943" y="9280"/>
                    <a:pt x="7375" y="9423"/>
                    <a:pt x="7737" y="9702"/>
                  </a:cubicBezTo>
                  <a:lnTo>
                    <a:pt x="7033" y="8746"/>
                  </a:lnTo>
                  <a:lnTo>
                    <a:pt x="7358" y="6077"/>
                  </a:lnTo>
                  <a:lnTo>
                    <a:pt x="7268" y="2489"/>
                  </a:lnTo>
                  <a:lnTo>
                    <a:pt x="7268" y="2489"/>
                  </a:lnTo>
                  <a:lnTo>
                    <a:pt x="7881" y="3138"/>
                  </a:lnTo>
                  <a:lnTo>
                    <a:pt x="7881" y="5212"/>
                  </a:lnTo>
                  <a:cubicBezTo>
                    <a:pt x="7881" y="5590"/>
                    <a:pt x="8187" y="5897"/>
                    <a:pt x="8548" y="5897"/>
                  </a:cubicBezTo>
                  <a:cubicBezTo>
                    <a:pt x="8909" y="5879"/>
                    <a:pt x="9197" y="5590"/>
                    <a:pt x="9197" y="5230"/>
                  </a:cubicBezTo>
                  <a:lnTo>
                    <a:pt x="9197" y="2885"/>
                  </a:lnTo>
                  <a:cubicBezTo>
                    <a:pt x="9197" y="2705"/>
                    <a:pt x="9143" y="2543"/>
                    <a:pt x="9017" y="2435"/>
                  </a:cubicBezTo>
                  <a:lnTo>
                    <a:pt x="9035" y="2435"/>
                  </a:lnTo>
                  <a:lnTo>
                    <a:pt x="7160" y="361"/>
                  </a:lnTo>
                  <a:cubicBezTo>
                    <a:pt x="6943" y="145"/>
                    <a:pt x="6655" y="0"/>
                    <a:pt x="6348" y="0"/>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2412400" y="2650600"/>
              <a:ext cx="85100" cy="72800"/>
            </a:xfrm>
            <a:custGeom>
              <a:rect b="b" l="l" r="r" t="t"/>
              <a:pathLst>
                <a:path extrusionOk="0" h="2912" w="3404">
                  <a:moveTo>
                    <a:pt x="1928" y="1"/>
                  </a:moveTo>
                  <a:cubicBezTo>
                    <a:pt x="1565" y="1"/>
                    <a:pt x="1195" y="137"/>
                    <a:pt x="897" y="441"/>
                  </a:cubicBezTo>
                  <a:cubicBezTo>
                    <a:pt x="1" y="1373"/>
                    <a:pt x="655" y="2912"/>
                    <a:pt x="1939" y="2912"/>
                  </a:cubicBezTo>
                  <a:cubicBezTo>
                    <a:pt x="1946" y="2912"/>
                    <a:pt x="1953" y="2912"/>
                    <a:pt x="1961" y="2911"/>
                  </a:cubicBezTo>
                  <a:cubicBezTo>
                    <a:pt x="2754" y="2893"/>
                    <a:pt x="3403" y="2244"/>
                    <a:pt x="3385" y="1433"/>
                  </a:cubicBezTo>
                  <a:cubicBezTo>
                    <a:pt x="3373" y="563"/>
                    <a:pt x="2665" y="1"/>
                    <a:pt x="1928"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8"/>
            <p:cNvSpPr/>
            <p:nvPr/>
          </p:nvSpPr>
          <p:spPr>
            <a:xfrm>
              <a:off x="2530825" y="2999725"/>
              <a:ext cx="39975" cy="56775"/>
            </a:xfrm>
            <a:custGeom>
              <a:rect b="b" l="l" r="r" t="t"/>
              <a:pathLst>
                <a:path extrusionOk="0" h="2271" w="1599">
                  <a:moveTo>
                    <a:pt x="470" y="0"/>
                  </a:moveTo>
                  <a:lnTo>
                    <a:pt x="470" y="0"/>
                  </a:lnTo>
                  <a:cubicBezTo>
                    <a:pt x="740" y="739"/>
                    <a:pt x="560" y="1569"/>
                    <a:pt x="1" y="2110"/>
                  </a:cubicBezTo>
                  <a:cubicBezTo>
                    <a:pt x="158" y="2222"/>
                    <a:pt x="323" y="2270"/>
                    <a:pt x="481" y="2270"/>
                  </a:cubicBezTo>
                  <a:cubicBezTo>
                    <a:pt x="1089" y="2270"/>
                    <a:pt x="1598" y="1556"/>
                    <a:pt x="1155" y="956"/>
                  </a:cubicBezTo>
                  <a:lnTo>
                    <a:pt x="470" y="0"/>
                  </a:ln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2449250" y="2982125"/>
              <a:ext cx="81600" cy="70300"/>
            </a:xfrm>
            <a:custGeom>
              <a:rect b="b" l="l" r="r" t="t"/>
              <a:pathLst>
                <a:path extrusionOk="0" h="2812" w="3264">
                  <a:moveTo>
                    <a:pt x="1875" y="1"/>
                  </a:moveTo>
                  <a:cubicBezTo>
                    <a:pt x="613" y="1"/>
                    <a:pt x="0" y="1516"/>
                    <a:pt x="866" y="2399"/>
                  </a:cubicBezTo>
                  <a:cubicBezTo>
                    <a:pt x="1151" y="2684"/>
                    <a:pt x="1501" y="2812"/>
                    <a:pt x="1846" y="2812"/>
                  </a:cubicBezTo>
                  <a:cubicBezTo>
                    <a:pt x="2569" y="2812"/>
                    <a:pt x="3264" y="2250"/>
                    <a:pt x="3264" y="1407"/>
                  </a:cubicBezTo>
                  <a:cubicBezTo>
                    <a:pt x="3264" y="632"/>
                    <a:pt x="2633" y="1"/>
                    <a:pt x="1875" y="1"/>
                  </a:cubicBezTo>
                  <a:close/>
                </a:path>
              </a:pathLst>
            </a:custGeom>
            <a:gradFill>
              <a:gsLst>
                <a:gs pos="0">
                  <a:schemeClr val="accent3"/>
                </a:gs>
                <a:gs pos="28000">
                  <a:schemeClr val="accent4"/>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sp>
        <p:nvSpPr>
          <p:cNvPr id="1017" name="Google Shape;1017;p59"/>
          <p:cNvSpPr txBox="1"/>
          <p:nvPr>
            <p:ph idx="1" type="body"/>
          </p:nvPr>
        </p:nvSpPr>
        <p:spPr>
          <a:xfrm>
            <a:off x="3957850" y="2223546"/>
            <a:ext cx="4374300" cy="19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17500" lvl="0" marL="457200" rtl="0" algn="l">
              <a:spcBef>
                <a:spcPts val="1000"/>
              </a:spcBef>
              <a:spcAft>
                <a:spcPts val="0"/>
              </a:spcAft>
              <a:buClr>
                <a:schemeClr val="accent5"/>
              </a:buClr>
              <a:buSzPts val="1400"/>
              <a:buChar char="●"/>
            </a:pPr>
            <a:r>
              <a:rPr lang="en"/>
              <a:t>They’re simple </a:t>
            </a:r>
            <a:endParaRPr/>
          </a:p>
          <a:p>
            <a:pPr indent="-317500" lvl="0" marL="457200" rtl="0" algn="l">
              <a:spcBef>
                <a:spcPts val="0"/>
              </a:spcBef>
              <a:spcAft>
                <a:spcPts val="0"/>
              </a:spcAft>
              <a:buClr>
                <a:schemeClr val="accent5"/>
              </a:buClr>
              <a:buSzPts val="1400"/>
              <a:buChar char="●"/>
            </a:pPr>
            <a:r>
              <a:rPr lang="en"/>
              <a:t>You can organize your ideas clearly</a:t>
            </a:r>
            <a:endParaRPr/>
          </a:p>
          <a:p>
            <a:pPr indent="-317500" lvl="0" marL="457200" rtl="0" algn="l">
              <a:spcBef>
                <a:spcPts val="0"/>
              </a:spcBef>
              <a:spcAft>
                <a:spcPts val="0"/>
              </a:spcAft>
              <a:buClr>
                <a:schemeClr val="accent5"/>
              </a:buClr>
              <a:buSzPts val="1400"/>
              <a:buChar char="●"/>
            </a:pPr>
            <a:r>
              <a:rPr lang="en"/>
              <a:t>You’ll never forget to buy milk!</a:t>
            </a:r>
            <a:endParaRPr/>
          </a:p>
          <a:p>
            <a:pPr indent="0" lvl="0" marL="0" rtl="0" algn="l">
              <a:spcBef>
                <a:spcPts val="1000"/>
              </a:spcBef>
              <a:spcAft>
                <a:spcPts val="1200"/>
              </a:spcAft>
              <a:buNone/>
            </a:pPr>
            <a:r>
              <a:rPr lang="en"/>
              <a:t>And the most important thing: the audience won’t miss the point of your presentation</a:t>
            </a:r>
            <a:endParaRPr/>
          </a:p>
        </p:txBody>
      </p:sp>
      <p:sp>
        <p:nvSpPr>
          <p:cNvPr id="1018" name="Google Shape;1018;p59"/>
          <p:cNvSpPr txBox="1"/>
          <p:nvPr>
            <p:ph type="title"/>
          </p:nvPr>
        </p:nvSpPr>
        <p:spPr>
          <a:xfrm>
            <a:off x="3957850" y="921950"/>
            <a:ext cx="4374300" cy="12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ORGANIZERS OF THIS FOOTBALL EVENT</a:t>
            </a:r>
            <a:endParaRPr/>
          </a:p>
        </p:txBody>
      </p:sp>
      <p:pic>
        <p:nvPicPr>
          <p:cNvPr id="1019" name="Google Shape;1019;p59"/>
          <p:cNvPicPr preferRelativeResize="0"/>
          <p:nvPr/>
        </p:nvPicPr>
        <p:blipFill>
          <a:blip r:embed="rId3">
            <a:alphaModFix/>
          </a:blip>
          <a:stretch>
            <a:fillRect/>
          </a:stretch>
        </p:blipFill>
        <p:spPr>
          <a:xfrm>
            <a:off x="209900" y="1730275"/>
            <a:ext cx="2314723" cy="2988974"/>
          </a:xfrm>
          <a:prstGeom prst="rect">
            <a:avLst/>
          </a:prstGeom>
          <a:noFill/>
          <a:ln>
            <a:noFill/>
          </a:ln>
        </p:spPr>
      </p:pic>
      <p:pic>
        <p:nvPicPr>
          <p:cNvPr id="1020" name="Google Shape;1020;p59"/>
          <p:cNvPicPr preferRelativeResize="0"/>
          <p:nvPr/>
        </p:nvPicPr>
        <p:blipFill>
          <a:blip r:embed="rId4">
            <a:alphaModFix/>
          </a:blip>
          <a:stretch>
            <a:fillRect/>
          </a:stretch>
        </p:blipFill>
        <p:spPr>
          <a:xfrm>
            <a:off x="1408274" y="3427052"/>
            <a:ext cx="1798400" cy="1799676"/>
          </a:xfrm>
          <a:prstGeom prst="rect">
            <a:avLst/>
          </a:prstGeom>
          <a:noFill/>
          <a:ln>
            <a:noFill/>
          </a:ln>
        </p:spPr>
      </p:pic>
      <p:grpSp>
        <p:nvGrpSpPr>
          <p:cNvPr id="1021" name="Google Shape;1021;p59"/>
          <p:cNvGrpSpPr/>
          <p:nvPr/>
        </p:nvGrpSpPr>
        <p:grpSpPr>
          <a:xfrm>
            <a:off x="-58238" y="-91924"/>
            <a:ext cx="3779991" cy="2922832"/>
            <a:chOff x="-58238" y="-91924"/>
            <a:chExt cx="3779991" cy="2922832"/>
          </a:xfrm>
        </p:grpSpPr>
        <p:pic>
          <p:nvPicPr>
            <p:cNvPr id="1022" name="Google Shape;1022;p59"/>
            <p:cNvPicPr preferRelativeResize="0"/>
            <p:nvPr/>
          </p:nvPicPr>
          <p:blipFill>
            <a:blip r:embed="rId5">
              <a:alphaModFix/>
            </a:blip>
            <a:stretch>
              <a:fillRect/>
            </a:stretch>
          </p:blipFill>
          <p:spPr>
            <a:xfrm>
              <a:off x="2167059" y="348261"/>
              <a:ext cx="220258" cy="227131"/>
            </a:xfrm>
            <a:prstGeom prst="rect">
              <a:avLst/>
            </a:prstGeom>
            <a:noFill/>
            <a:ln>
              <a:noFill/>
            </a:ln>
          </p:spPr>
        </p:pic>
        <p:pic>
          <p:nvPicPr>
            <p:cNvPr id="1023" name="Google Shape;1023;p59"/>
            <p:cNvPicPr preferRelativeResize="0"/>
            <p:nvPr/>
          </p:nvPicPr>
          <p:blipFill>
            <a:blip r:embed="rId6">
              <a:alphaModFix/>
            </a:blip>
            <a:stretch>
              <a:fillRect/>
            </a:stretch>
          </p:blipFill>
          <p:spPr>
            <a:xfrm>
              <a:off x="2564698" y="1764321"/>
              <a:ext cx="378925" cy="367777"/>
            </a:xfrm>
            <a:prstGeom prst="rect">
              <a:avLst/>
            </a:prstGeom>
            <a:noFill/>
            <a:ln>
              <a:noFill/>
            </a:ln>
          </p:spPr>
        </p:pic>
        <p:pic>
          <p:nvPicPr>
            <p:cNvPr id="1024" name="Google Shape;1024;p59"/>
            <p:cNvPicPr preferRelativeResize="0"/>
            <p:nvPr/>
          </p:nvPicPr>
          <p:blipFill>
            <a:blip r:embed="rId7">
              <a:alphaModFix/>
            </a:blip>
            <a:stretch>
              <a:fillRect/>
            </a:stretch>
          </p:blipFill>
          <p:spPr>
            <a:xfrm>
              <a:off x="-58238" y="-6"/>
              <a:ext cx="579299" cy="535467"/>
            </a:xfrm>
            <a:prstGeom prst="rect">
              <a:avLst/>
            </a:prstGeom>
            <a:noFill/>
            <a:ln>
              <a:noFill/>
            </a:ln>
          </p:spPr>
        </p:pic>
        <p:pic>
          <p:nvPicPr>
            <p:cNvPr id="1025" name="Google Shape;1025;p59"/>
            <p:cNvPicPr preferRelativeResize="0"/>
            <p:nvPr/>
          </p:nvPicPr>
          <p:blipFill>
            <a:blip r:embed="rId8">
              <a:alphaModFix/>
            </a:blip>
            <a:stretch>
              <a:fillRect/>
            </a:stretch>
          </p:blipFill>
          <p:spPr>
            <a:xfrm>
              <a:off x="699443" y="364142"/>
              <a:ext cx="838460" cy="369682"/>
            </a:xfrm>
            <a:prstGeom prst="rect">
              <a:avLst/>
            </a:prstGeom>
            <a:noFill/>
            <a:ln>
              <a:noFill/>
            </a:ln>
          </p:spPr>
        </p:pic>
        <p:pic>
          <p:nvPicPr>
            <p:cNvPr id="1026" name="Google Shape;1026;p59"/>
            <p:cNvPicPr preferRelativeResize="0"/>
            <p:nvPr/>
          </p:nvPicPr>
          <p:blipFill>
            <a:blip r:embed="rId9">
              <a:alphaModFix/>
            </a:blip>
            <a:stretch>
              <a:fillRect/>
            </a:stretch>
          </p:blipFill>
          <p:spPr>
            <a:xfrm>
              <a:off x="122816" y="1090475"/>
              <a:ext cx="485925" cy="367776"/>
            </a:xfrm>
            <a:prstGeom prst="rect">
              <a:avLst/>
            </a:prstGeom>
            <a:noFill/>
            <a:ln>
              <a:noFill/>
            </a:ln>
          </p:spPr>
        </p:pic>
        <p:pic>
          <p:nvPicPr>
            <p:cNvPr id="1027" name="Google Shape;1027;p59"/>
            <p:cNvPicPr preferRelativeResize="0"/>
            <p:nvPr/>
          </p:nvPicPr>
          <p:blipFill>
            <a:blip r:embed="rId10">
              <a:alphaModFix/>
            </a:blip>
            <a:stretch>
              <a:fillRect/>
            </a:stretch>
          </p:blipFill>
          <p:spPr>
            <a:xfrm>
              <a:off x="1202468" y="1441069"/>
              <a:ext cx="723956" cy="475769"/>
            </a:xfrm>
            <a:prstGeom prst="rect">
              <a:avLst/>
            </a:prstGeom>
            <a:noFill/>
            <a:ln>
              <a:noFill/>
            </a:ln>
          </p:spPr>
        </p:pic>
        <p:pic>
          <p:nvPicPr>
            <p:cNvPr id="1028" name="Google Shape;1028;p59"/>
            <p:cNvPicPr preferRelativeResize="0"/>
            <p:nvPr/>
          </p:nvPicPr>
          <p:blipFill>
            <a:blip r:embed="rId11">
              <a:alphaModFix/>
            </a:blip>
            <a:stretch>
              <a:fillRect/>
            </a:stretch>
          </p:blipFill>
          <p:spPr>
            <a:xfrm>
              <a:off x="756605" y="819618"/>
              <a:ext cx="302444" cy="270855"/>
            </a:xfrm>
            <a:prstGeom prst="rect">
              <a:avLst/>
            </a:prstGeom>
            <a:noFill/>
            <a:ln>
              <a:noFill/>
            </a:ln>
          </p:spPr>
        </p:pic>
        <p:pic>
          <p:nvPicPr>
            <p:cNvPr id="1029" name="Google Shape;1029;p59"/>
            <p:cNvPicPr preferRelativeResize="0"/>
            <p:nvPr/>
          </p:nvPicPr>
          <p:blipFill>
            <a:blip r:embed="rId12">
              <a:alphaModFix/>
            </a:blip>
            <a:stretch>
              <a:fillRect/>
            </a:stretch>
          </p:blipFill>
          <p:spPr>
            <a:xfrm>
              <a:off x="1292683" y="-91924"/>
              <a:ext cx="723954" cy="440174"/>
            </a:xfrm>
            <a:prstGeom prst="rect">
              <a:avLst/>
            </a:prstGeom>
            <a:noFill/>
            <a:ln>
              <a:noFill/>
            </a:ln>
          </p:spPr>
        </p:pic>
        <p:pic>
          <p:nvPicPr>
            <p:cNvPr id="1030" name="Google Shape;1030;p59"/>
            <p:cNvPicPr preferRelativeResize="0"/>
            <p:nvPr/>
          </p:nvPicPr>
          <p:blipFill>
            <a:blip r:embed="rId13">
              <a:alphaModFix/>
            </a:blip>
            <a:stretch>
              <a:fillRect/>
            </a:stretch>
          </p:blipFill>
          <p:spPr>
            <a:xfrm>
              <a:off x="1292669" y="887391"/>
              <a:ext cx="102902" cy="135296"/>
            </a:xfrm>
            <a:prstGeom prst="rect">
              <a:avLst/>
            </a:prstGeom>
            <a:noFill/>
            <a:ln>
              <a:noFill/>
            </a:ln>
          </p:spPr>
        </p:pic>
        <p:pic>
          <p:nvPicPr>
            <p:cNvPr id="1031" name="Google Shape;1031;p59"/>
            <p:cNvPicPr preferRelativeResize="0"/>
            <p:nvPr/>
          </p:nvPicPr>
          <p:blipFill>
            <a:blip r:embed="rId14">
              <a:alphaModFix/>
            </a:blip>
            <a:stretch>
              <a:fillRect/>
            </a:stretch>
          </p:blipFill>
          <p:spPr>
            <a:xfrm>
              <a:off x="580733" y="309072"/>
              <a:ext cx="59073" cy="80034"/>
            </a:xfrm>
            <a:prstGeom prst="rect">
              <a:avLst/>
            </a:prstGeom>
            <a:noFill/>
            <a:ln>
              <a:noFill/>
            </a:ln>
          </p:spPr>
        </p:pic>
        <p:pic>
          <p:nvPicPr>
            <p:cNvPr id="1032" name="Google Shape;1032;p59"/>
            <p:cNvPicPr preferRelativeResize="0"/>
            <p:nvPr/>
          </p:nvPicPr>
          <p:blipFill>
            <a:blip r:embed="rId5">
              <a:alphaModFix/>
            </a:blip>
            <a:stretch>
              <a:fillRect/>
            </a:stretch>
          </p:blipFill>
          <p:spPr>
            <a:xfrm rot="3412593">
              <a:off x="298782" y="1714679"/>
              <a:ext cx="220257" cy="227131"/>
            </a:xfrm>
            <a:prstGeom prst="rect">
              <a:avLst/>
            </a:prstGeom>
            <a:noFill/>
            <a:ln>
              <a:noFill/>
            </a:ln>
          </p:spPr>
        </p:pic>
        <p:pic>
          <p:nvPicPr>
            <p:cNvPr id="1033" name="Google Shape;1033;p59"/>
            <p:cNvPicPr preferRelativeResize="0"/>
            <p:nvPr/>
          </p:nvPicPr>
          <p:blipFill>
            <a:blip r:embed="rId6">
              <a:alphaModFix/>
            </a:blip>
            <a:stretch>
              <a:fillRect/>
            </a:stretch>
          </p:blipFill>
          <p:spPr>
            <a:xfrm rot="3412598">
              <a:off x="3274753" y="2387861"/>
              <a:ext cx="378925" cy="367777"/>
            </a:xfrm>
            <a:prstGeom prst="rect">
              <a:avLst/>
            </a:prstGeom>
            <a:noFill/>
            <a:ln>
              <a:noFill/>
            </a:ln>
          </p:spPr>
        </p:pic>
        <p:pic>
          <p:nvPicPr>
            <p:cNvPr id="1034" name="Google Shape;1034;p59"/>
            <p:cNvPicPr preferRelativeResize="0"/>
            <p:nvPr/>
          </p:nvPicPr>
          <p:blipFill>
            <a:blip r:embed="rId8">
              <a:alphaModFix/>
            </a:blip>
            <a:stretch>
              <a:fillRect/>
            </a:stretch>
          </p:blipFill>
          <p:spPr>
            <a:xfrm rot="971976">
              <a:off x="191020" y="707112"/>
              <a:ext cx="838460" cy="369682"/>
            </a:xfrm>
            <a:prstGeom prst="rect">
              <a:avLst/>
            </a:prstGeom>
            <a:noFill/>
            <a:ln>
              <a:noFill/>
            </a:ln>
          </p:spPr>
        </p:pic>
        <p:pic>
          <p:nvPicPr>
            <p:cNvPr id="1035" name="Google Shape;1035;p59"/>
            <p:cNvPicPr preferRelativeResize="0"/>
            <p:nvPr/>
          </p:nvPicPr>
          <p:blipFill>
            <a:blip r:embed="rId9">
              <a:alphaModFix/>
            </a:blip>
            <a:stretch>
              <a:fillRect/>
            </a:stretch>
          </p:blipFill>
          <p:spPr>
            <a:xfrm rot="3412599">
              <a:off x="1794845" y="472961"/>
              <a:ext cx="485926" cy="367776"/>
            </a:xfrm>
            <a:prstGeom prst="rect">
              <a:avLst/>
            </a:prstGeom>
            <a:noFill/>
            <a:ln>
              <a:noFill/>
            </a:ln>
          </p:spPr>
        </p:pic>
        <p:pic>
          <p:nvPicPr>
            <p:cNvPr id="1036" name="Google Shape;1036;p59"/>
            <p:cNvPicPr preferRelativeResize="0"/>
            <p:nvPr/>
          </p:nvPicPr>
          <p:blipFill>
            <a:blip r:embed="rId10">
              <a:alphaModFix/>
            </a:blip>
            <a:stretch>
              <a:fillRect/>
            </a:stretch>
          </p:blipFill>
          <p:spPr>
            <a:xfrm rot="3412601">
              <a:off x="2426353" y="250931"/>
              <a:ext cx="723957" cy="475769"/>
            </a:xfrm>
            <a:prstGeom prst="rect">
              <a:avLst/>
            </a:prstGeom>
            <a:noFill/>
            <a:ln>
              <a:noFill/>
            </a:ln>
          </p:spPr>
        </p:pic>
        <p:pic>
          <p:nvPicPr>
            <p:cNvPr id="1037" name="Google Shape;1037;p59"/>
            <p:cNvPicPr preferRelativeResize="0"/>
            <p:nvPr/>
          </p:nvPicPr>
          <p:blipFill>
            <a:blip r:embed="rId11">
              <a:alphaModFix/>
            </a:blip>
            <a:stretch>
              <a:fillRect/>
            </a:stretch>
          </p:blipFill>
          <p:spPr>
            <a:xfrm rot="3412598">
              <a:off x="1886574" y="1017409"/>
              <a:ext cx="302444" cy="270855"/>
            </a:xfrm>
            <a:prstGeom prst="rect">
              <a:avLst/>
            </a:prstGeom>
            <a:noFill/>
            <a:ln>
              <a:noFill/>
            </a:ln>
          </p:spPr>
        </p:pic>
        <p:pic>
          <p:nvPicPr>
            <p:cNvPr id="1038" name="Google Shape;1038;p59"/>
            <p:cNvPicPr preferRelativeResize="0"/>
            <p:nvPr/>
          </p:nvPicPr>
          <p:blipFill>
            <a:blip r:embed="rId13">
              <a:alphaModFix/>
            </a:blip>
            <a:stretch>
              <a:fillRect/>
            </a:stretch>
          </p:blipFill>
          <p:spPr>
            <a:xfrm rot="3412599">
              <a:off x="1654299" y="2016809"/>
              <a:ext cx="102902" cy="135296"/>
            </a:xfrm>
            <a:prstGeom prst="rect">
              <a:avLst/>
            </a:prstGeom>
            <a:noFill/>
            <a:ln>
              <a:noFill/>
            </a:ln>
          </p:spPr>
        </p:pic>
        <p:pic>
          <p:nvPicPr>
            <p:cNvPr id="1039" name="Google Shape;1039;p59"/>
            <p:cNvPicPr preferRelativeResize="0"/>
            <p:nvPr/>
          </p:nvPicPr>
          <p:blipFill>
            <a:blip r:embed="rId14">
              <a:alphaModFix/>
            </a:blip>
            <a:stretch>
              <a:fillRect/>
            </a:stretch>
          </p:blipFill>
          <p:spPr>
            <a:xfrm rot="3412599">
              <a:off x="2703647" y="770920"/>
              <a:ext cx="59073" cy="80034"/>
            </a:xfrm>
            <a:prstGeom prst="rect">
              <a:avLst/>
            </a:prstGeom>
            <a:noFill/>
            <a:ln>
              <a:noFill/>
            </a:ln>
          </p:spPr>
        </p:pic>
        <p:pic>
          <p:nvPicPr>
            <p:cNvPr id="1040" name="Google Shape;1040;p59"/>
            <p:cNvPicPr preferRelativeResize="0"/>
            <p:nvPr/>
          </p:nvPicPr>
          <p:blipFill>
            <a:blip r:embed="rId5">
              <a:alphaModFix/>
            </a:blip>
            <a:stretch>
              <a:fillRect/>
            </a:stretch>
          </p:blipFill>
          <p:spPr>
            <a:xfrm rot="3412593">
              <a:off x="2678207" y="928116"/>
              <a:ext cx="220257" cy="227131"/>
            </a:xfrm>
            <a:prstGeom prst="rect">
              <a:avLst/>
            </a:prstGeom>
            <a:noFill/>
            <a:ln>
              <a:noFill/>
            </a:ln>
          </p:spPr>
        </p:pic>
        <p:pic>
          <p:nvPicPr>
            <p:cNvPr id="1041" name="Google Shape;1041;p59"/>
            <p:cNvPicPr preferRelativeResize="0"/>
            <p:nvPr/>
          </p:nvPicPr>
          <p:blipFill>
            <a:blip r:embed="rId12">
              <a:alphaModFix/>
            </a:blip>
            <a:stretch>
              <a:fillRect/>
            </a:stretch>
          </p:blipFill>
          <p:spPr>
            <a:xfrm>
              <a:off x="2607833" y="1340776"/>
              <a:ext cx="723954" cy="440174"/>
            </a:xfrm>
            <a:prstGeom prst="rect">
              <a:avLst/>
            </a:prstGeom>
            <a:noFill/>
            <a:ln>
              <a:noFill/>
            </a:ln>
          </p:spPr>
        </p:pic>
      </p:grpSp>
      <p:grpSp>
        <p:nvGrpSpPr>
          <p:cNvPr id="1042" name="Google Shape;1042;p59"/>
          <p:cNvGrpSpPr/>
          <p:nvPr/>
        </p:nvGrpSpPr>
        <p:grpSpPr>
          <a:xfrm rot="2906968">
            <a:off x="8206728" y="1135238"/>
            <a:ext cx="1094346" cy="734597"/>
            <a:chOff x="7132236" y="-241819"/>
            <a:chExt cx="2327961" cy="1562681"/>
          </a:xfrm>
        </p:grpSpPr>
        <p:sp>
          <p:nvSpPr>
            <p:cNvPr id="1043" name="Google Shape;1043;p59"/>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9"/>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9"/>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9"/>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9"/>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9"/>
          <p:cNvGrpSpPr/>
          <p:nvPr/>
        </p:nvGrpSpPr>
        <p:grpSpPr>
          <a:xfrm rot="2906551">
            <a:off x="7405377" y="-176323"/>
            <a:ext cx="1674984" cy="1124477"/>
            <a:chOff x="7132236" y="-241819"/>
            <a:chExt cx="2327961" cy="1562681"/>
          </a:xfrm>
        </p:grpSpPr>
        <p:sp>
          <p:nvSpPr>
            <p:cNvPr id="1050" name="Google Shape;1050;p59"/>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9"/>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9"/>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9"/>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9"/>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9"/>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9" name="Shape 1059"/>
        <p:cNvGrpSpPr/>
        <p:nvPr/>
      </p:nvGrpSpPr>
      <p:grpSpPr>
        <a:xfrm>
          <a:off x="0" y="0"/>
          <a:ext cx="0" cy="0"/>
          <a:chOff x="0" y="0"/>
          <a:chExt cx="0" cy="0"/>
        </a:xfrm>
      </p:grpSpPr>
      <p:sp>
        <p:nvSpPr>
          <p:cNvPr id="1060" name="Google Shape;1060;p60"/>
          <p:cNvSpPr txBox="1"/>
          <p:nvPr>
            <p:ph type="title"/>
          </p:nvPr>
        </p:nvSpPr>
        <p:spPr>
          <a:xfrm>
            <a:off x="2337300" y="1545075"/>
            <a:ext cx="4469400" cy="15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061" name="Google Shape;1061;p60"/>
          <p:cNvSpPr txBox="1"/>
          <p:nvPr>
            <p:ph idx="1" type="subTitle"/>
          </p:nvPr>
        </p:nvSpPr>
        <p:spPr>
          <a:xfrm>
            <a:off x="2337298" y="3025720"/>
            <a:ext cx="446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pic>
        <p:nvPicPr>
          <p:cNvPr id="1062" name="Google Shape;1062;p60"/>
          <p:cNvPicPr preferRelativeResize="0"/>
          <p:nvPr/>
        </p:nvPicPr>
        <p:blipFill>
          <a:blip r:embed="rId3">
            <a:alphaModFix/>
          </a:blip>
          <a:stretch>
            <a:fillRect/>
          </a:stretch>
        </p:blipFill>
        <p:spPr>
          <a:xfrm rot="10800000">
            <a:off x="6685030" y="1747860"/>
            <a:ext cx="220258" cy="227131"/>
          </a:xfrm>
          <a:prstGeom prst="rect">
            <a:avLst/>
          </a:prstGeom>
          <a:noFill/>
          <a:ln>
            <a:noFill/>
          </a:ln>
        </p:spPr>
      </p:pic>
      <p:pic>
        <p:nvPicPr>
          <p:cNvPr id="1063" name="Google Shape;1063;p60"/>
          <p:cNvPicPr preferRelativeResize="0"/>
          <p:nvPr/>
        </p:nvPicPr>
        <p:blipFill>
          <a:blip r:embed="rId4">
            <a:alphaModFix/>
          </a:blip>
          <a:stretch>
            <a:fillRect/>
          </a:stretch>
        </p:blipFill>
        <p:spPr>
          <a:xfrm rot="10800000">
            <a:off x="6005499" y="614729"/>
            <a:ext cx="378925" cy="367777"/>
          </a:xfrm>
          <a:prstGeom prst="rect">
            <a:avLst/>
          </a:prstGeom>
          <a:noFill/>
          <a:ln>
            <a:noFill/>
          </a:ln>
        </p:spPr>
      </p:pic>
      <p:pic>
        <p:nvPicPr>
          <p:cNvPr id="1064" name="Google Shape;1064;p60"/>
          <p:cNvPicPr preferRelativeResize="0"/>
          <p:nvPr/>
        </p:nvPicPr>
        <p:blipFill>
          <a:blip r:embed="rId5">
            <a:alphaModFix/>
          </a:blip>
          <a:stretch>
            <a:fillRect/>
          </a:stretch>
        </p:blipFill>
        <p:spPr>
          <a:xfrm rot="10800000">
            <a:off x="8639161" y="2111590"/>
            <a:ext cx="579299" cy="535467"/>
          </a:xfrm>
          <a:prstGeom prst="rect">
            <a:avLst/>
          </a:prstGeom>
          <a:noFill/>
          <a:ln>
            <a:noFill/>
          </a:ln>
        </p:spPr>
      </p:pic>
      <p:pic>
        <p:nvPicPr>
          <p:cNvPr id="1065" name="Google Shape;1065;p60"/>
          <p:cNvPicPr preferRelativeResize="0"/>
          <p:nvPr/>
        </p:nvPicPr>
        <p:blipFill>
          <a:blip r:embed="rId6">
            <a:alphaModFix/>
          </a:blip>
          <a:stretch>
            <a:fillRect/>
          </a:stretch>
        </p:blipFill>
        <p:spPr>
          <a:xfrm rot="10800000">
            <a:off x="7534444" y="1589429"/>
            <a:ext cx="838460" cy="369682"/>
          </a:xfrm>
          <a:prstGeom prst="rect">
            <a:avLst/>
          </a:prstGeom>
          <a:noFill/>
          <a:ln>
            <a:noFill/>
          </a:ln>
        </p:spPr>
      </p:pic>
      <p:pic>
        <p:nvPicPr>
          <p:cNvPr id="1066" name="Google Shape;1066;p60"/>
          <p:cNvPicPr preferRelativeResize="0"/>
          <p:nvPr/>
        </p:nvPicPr>
        <p:blipFill>
          <a:blip r:embed="rId7">
            <a:alphaModFix/>
          </a:blip>
          <a:stretch>
            <a:fillRect/>
          </a:stretch>
        </p:blipFill>
        <p:spPr>
          <a:xfrm rot="10800000">
            <a:off x="8463605" y="865001"/>
            <a:ext cx="485925" cy="367776"/>
          </a:xfrm>
          <a:prstGeom prst="rect">
            <a:avLst/>
          </a:prstGeom>
          <a:noFill/>
          <a:ln>
            <a:noFill/>
          </a:ln>
        </p:spPr>
      </p:pic>
      <p:pic>
        <p:nvPicPr>
          <p:cNvPr id="1067" name="Google Shape;1067;p60"/>
          <p:cNvPicPr preferRelativeResize="0"/>
          <p:nvPr/>
        </p:nvPicPr>
        <p:blipFill>
          <a:blip r:embed="rId8">
            <a:alphaModFix/>
          </a:blip>
          <a:stretch>
            <a:fillRect/>
          </a:stretch>
        </p:blipFill>
        <p:spPr>
          <a:xfrm rot="10800000">
            <a:off x="7390260" y="671227"/>
            <a:ext cx="723956" cy="475769"/>
          </a:xfrm>
          <a:prstGeom prst="rect">
            <a:avLst/>
          </a:prstGeom>
          <a:noFill/>
          <a:ln>
            <a:noFill/>
          </a:ln>
        </p:spPr>
      </p:pic>
      <p:pic>
        <p:nvPicPr>
          <p:cNvPr id="1068" name="Google Shape;1068;p60"/>
          <p:cNvPicPr preferRelativeResize="0"/>
          <p:nvPr/>
        </p:nvPicPr>
        <p:blipFill>
          <a:blip r:embed="rId9">
            <a:alphaModFix/>
          </a:blip>
          <a:stretch>
            <a:fillRect/>
          </a:stretch>
        </p:blipFill>
        <p:spPr>
          <a:xfrm rot="10800000">
            <a:off x="8013298" y="1232779"/>
            <a:ext cx="302444" cy="270855"/>
          </a:xfrm>
          <a:prstGeom prst="rect">
            <a:avLst/>
          </a:prstGeom>
          <a:noFill/>
          <a:ln>
            <a:noFill/>
          </a:ln>
        </p:spPr>
      </p:pic>
      <p:pic>
        <p:nvPicPr>
          <p:cNvPr id="1069" name="Google Shape;1069;p60"/>
          <p:cNvPicPr preferRelativeResize="0"/>
          <p:nvPr/>
        </p:nvPicPr>
        <p:blipFill>
          <a:blip r:embed="rId10">
            <a:alphaModFix/>
          </a:blip>
          <a:stretch>
            <a:fillRect/>
          </a:stretch>
        </p:blipFill>
        <p:spPr>
          <a:xfrm rot="10800000">
            <a:off x="7055710" y="1975003"/>
            <a:ext cx="723954" cy="440174"/>
          </a:xfrm>
          <a:prstGeom prst="rect">
            <a:avLst/>
          </a:prstGeom>
          <a:noFill/>
          <a:ln>
            <a:noFill/>
          </a:ln>
        </p:spPr>
      </p:pic>
      <p:pic>
        <p:nvPicPr>
          <p:cNvPr id="1070" name="Google Shape;1070;p60"/>
          <p:cNvPicPr preferRelativeResize="0"/>
          <p:nvPr/>
        </p:nvPicPr>
        <p:blipFill>
          <a:blip r:embed="rId11">
            <a:alphaModFix/>
          </a:blip>
          <a:stretch>
            <a:fillRect/>
          </a:stretch>
        </p:blipFill>
        <p:spPr>
          <a:xfrm rot="10800000">
            <a:off x="7534451" y="435090"/>
            <a:ext cx="102902" cy="135296"/>
          </a:xfrm>
          <a:prstGeom prst="rect">
            <a:avLst/>
          </a:prstGeom>
          <a:noFill/>
          <a:ln>
            <a:noFill/>
          </a:ln>
        </p:spPr>
      </p:pic>
      <p:pic>
        <p:nvPicPr>
          <p:cNvPr id="1071" name="Google Shape;1071;p60"/>
          <p:cNvPicPr preferRelativeResize="0"/>
          <p:nvPr/>
        </p:nvPicPr>
        <p:blipFill>
          <a:blip r:embed="rId12">
            <a:alphaModFix/>
          </a:blip>
          <a:stretch>
            <a:fillRect/>
          </a:stretch>
        </p:blipFill>
        <p:spPr>
          <a:xfrm rot="10800000">
            <a:off x="8432541" y="1934146"/>
            <a:ext cx="59073" cy="80034"/>
          </a:xfrm>
          <a:prstGeom prst="rect">
            <a:avLst/>
          </a:prstGeom>
          <a:noFill/>
          <a:ln>
            <a:noFill/>
          </a:ln>
        </p:spPr>
      </p:pic>
      <p:pic>
        <p:nvPicPr>
          <p:cNvPr id="1072" name="Google Shape;1072;p60"/>
          <p:cNvPicPr preferRelativeResize="0"/>
          <p:nvPr/>
        </p:nvPicPr>
        <p:blipFill>
          <a:blip r:embed="rId3">
            <a:alphaModFix/>
          </a:blip>
          <a:stretch>
            <a:fillRect/>
          </a:stretch>
        </p:blipFill>
        <p:spPr>
          <a:xfrm rot="-7387407">
            <a:off x="8596458" y="531843"/>
            <a:ext cx="220257" cy="227131"/>
          </a:xfrm>
          <a:prstGeom prst="rect">
            <a:avLst/>
          </a:prstGeom>
          <a:noFill/>
          <a:ln>
            <a:noFill/>
          </a:ln>
        </p:spPr>
      </p:pic>
      <p:pic>
        <p:nvPicPr>
          <p:cNvPr id="1073" name="Google Shape;1073;p60"/>
          <p:cNvPicPr preferRelativeResize="0"/>
          <p:nvPr/>
        </p:nvPicPr>
        <p:blipFill>
          <a:blip r:embed="rId4">
            <a:alphaModFix/>
          </a:blip>
          <a:stretch>
            <a:fillRect/>
          </a:stretch>
        </p:blipFill>
        <p:spPr>
          <a:xfrm rot="-7387402">
            <a:off x="8272644" y="-193511"/>
            <a:ext cx="378925" cy="367777"/>
          </a:xfrm>
          <a:prstGeom prst="rect">
            <a:avLst/>
          </a:prstGeom>
          <a:noFill/>
          <a:ln>
            <a:noFill/>
          </a:ln>
        </p:spPr>
      </p:pic>
      <p:pic>
        <p:nvPicPr>
          <p:cNvPr id="1074" name="Google Shape;1074;p60"/>
          <p:cNvPicPr preferRelativeResize="0"/>
          <p:nvPr/>
        </p:nvPicPr>
        <p:blipFill>
          <a:blip r:embed="rId5">
            <a:alphaModFix/>
          </a:blip>
          <a:stretch>
            <a:fillRect/>
          </a:stretch>
        </p:blipFill>
        <p:spPr>
          <a:xfrm>
            <a:off x="6373887" y="318854"/>
            <a:ext cx="579299" cy="535467"/>
          </a:xfrm>
          <a:prstGeom prst="rect">
            <a:avLst/>
          </a:prstGeom>
          <a:noFill/>
          <a:ln>
            <a:noFill/>
          </a:ln>
        </p:spPr>
      </p:pic>
      <p:pic>
        <p:nvPicPr>
          <p:cNvPr id="1075" name="Google Shape;1075;p60"/>
          <p:cNvPicPr preferRelativeResize="0"/>
          <p:nvPr/>
        </p:nvPicPr>
        <p:blipFill>
          <a:blip r:embed="rId6">
            <a:alphaModFix/>
          </a:blip>
          <a:stretch>
            <a:fillRect/>
          </a:stretch>
        </p:blipFill>
        <p:spPr>
          <a:xfrm rot="-9828024">
            <a:off x="8042867" y="1246458"/>
            <a:ext cx="838460" cy="369682"/>
          </a:xfrm>
          <a:prstGeom prst="rect">
            <a:avLst/>
          </a:prstGeom>
          <a:noFill/>
          <a:ln>
            <a:noFill/>
          </a:ln>
        </p:spPr>
      </p:pic>
      <p:pic>
        <p:nvPicPr>
          <p:cNvPr id="1076" name="Google Shape;1076;p60"/>
          <p:cNvPicPr preferRelativeResize="0"/>
          <p:nvPr/>
        </p:nvPicPr>
        <p:blipFill>
          <a:blip r:embed="rId7">
            <a:alphaModFix/>
          </a:blip>
          <a:stretch>
            <a:fillRect/>
          </a:stretch>
        </p:blipFill>
        <p:spPr>
          <a:xfrm rot="-7387401">
            <a:off x="6791576" y="1482515"/>
            <a:ext cx="485926" cy="367776"/>
          </a:xfrm>
          <a:prstGeom prst="rect">
            <a:avLst/>
          </a:prstGeom>
          <a:noFill/>
          <a:ln>
            <a:noFill/>
          </a:ln>
        </p:spPr>
      </p:pic>
      <p:pic>
        <p:nvPicPr>
          <p:cNvPr id="1077" name="Google Shape;1077;p60"/>
          <p:cNvPicPr preferRelativeResize="0"/>
          <p:nvPr/>
        </p:nvPicPr>
        <p:blipFill>
          <a:blip r:embed="rId8">
            <a:alphaModFix/>
          </a:blip>
          <a:stretch>
            <a:fillRect/>
          </a:stretch>
        </p:blipFill>
        <p:spPr>
          <a:xfrm rot="-7387399">
            <a:off x="6281875" y="1112303"/>
            <a:ext cx="723957" cy="475769"/>
          </a:xfrm>
          <a:prstGeom prst="rect">
            <a:avLst/>
          </a:prstGeom>
          <a:noFill/>
          <a:ln>
            <a:noFill/>
          </a:ln>
        </p:spPr>
      </p:pic>
      <p:pic>
        <p:nvPicPr>
          <p:cNvPr id="1078" name="Google Shape;1078;p60"/>
          <p:cNvPicPr preferRelativeResize="0"/>
          <p:nvPr/>
        </p:nvPicPr>
        <p:blipFill>
          <a:blip r:embed="rId9">
            <a:alphaModFix/>
          </a:blip>
          <a:stretch>
            <a:fillRect/>
          </a:stretch>
        </p:blipFill>
        <p:spPr>
          <a:xfrm rot="-7387402">
            <a:off x="6808216" y="528913"/>
            <a:ext cx="302444" cy="270855"/>
          </a:xfrm>
          <a:prstGeom prst="rect">
            <a:avLst/>
          </a:prstGeom>
          <a:noFill/>
          <a:ln>
            <a:noFill/>
          </a:ln>
        </p:spPr>
      </p:pic>
      <p:pic>
        <p:nvPicPr>
          <p:cNvPr id="1079" name="Google Shape;1079;p60"/>
          <p:cNvPicPr preferRelativeResize="0"/>
          <p:nvPr/>
        </p:nvPicPr>
        <p:blipFill>
          <a:blip r:embed="rId10">
            <a:alphaModFix/>
          </a:blip>
          <a:stretch>
            <a:fillRect/>
          </a:stretch>
        </p:blipFill>
        <p:spPr>
          <a:xfrm rot="-9375254">
            <a:off x="4308873" y="103917"/>
            <a:ext cx="723954" cy="440174"/>
          </a:xfrm>
          <a:prstGeom prst="rect">
            <a:avLst/>
          </a:prstGeom>
          <a:noFill/>
          <a:ln>
            <a:noFill/>
          </a:ln>
        </p:spPr>
      </p:pic>
      <p:pic>
        <p:nvPicPr>
          <p:cNvPr id="1080" name="Google Shape;1080;p60"/>
          <p:cNvPicPr preferRelativeResize="0"/>
          <p:nvPr/>
        </p:nvPicPr>
        <p:blipFill>
          <a:blip r:embed="rId11">
            <a:alphaModFix/>
          </a:blip>
          <a:stretch>
            <a:fillRect/>
          </a:stretch>
        </p:blipFill>
        <p:spPr>
          <a:xfrm rot="-7387401">
            <a:off x="7315146" y="171147"/>
            <a:ext cx="102902" cy="135296"/>
          </a:xfrm>
          <a:prstGeom prst="rect">
            <a:avLst/>
          </a:prstGeom>
          <a:noFill/>
          <a:ln>
            <a:noFill/>
          </a:ln>
        </p:spPr>
      </p:pic>
      <p:pic>
        <p:nvPicPr>
          <p:cNvPr id="1081" name="Google Shape;1081;p60"/>
          <p:cNvPicPr preferRelativeResize="0"/>
          <p:nvPr/>
        </p:nvPicPr>
        <p:blipFill>
          <a:blip r:embed="rId12">
            <a:alphaModFix/>
          </a:blip>
          <a:stretch>
            <a:fillRect/>
          </a:stretch>
        </p:blipFill>
        <p:spPr>
          <a:xfrm rot="-7387401">
            <a:off x="6309627" y="1472298"/>
            <a:ext cx="59073" cy="80034"/>
          </a:xfrm>
          <a:prstGeom prst="rect">
            <a:avLst/>
          </a:prstGeom>
          <a:noFill/>
          <a:ln>
            <a:noFill/>
          </a:ln>
        </p:spPr>
      </p:pic>
      <p:pic>
        <p:nvPicPr>
          <p:cNvPr id="1082" name="Google Shape;1082;p60"/>
          <p:cNvPicPr preferRelativeResize="0"/>
          <p:nvPr/>
        </p:nvPicPr>
        <p:blipFill>
          <a:blip r:embed="rId8">
            <a:alphaModFix/>
          </a:blip>
          <a:stretch>
            <a:fillRect/>
          </a:stretch>
        </p:blipFill>
        <p:spPr>
          <a:xfrm rot="3707660">
            <a:off x="5401925" y="560728"/>
            <a:ext cx="723957" cy="475769"/>
          </a:xfrm>
          <a:prstGeom prst="rect">
            <a:avLst/>
          </a:prstGeom>
          <a:noFill/>
          <a:ln>
            <a:noFill/>
          </a:ln>
        </p:spPr>
      </p:pic>
      <p:pic>
        <p:nvPicPr>
          <p:cNvPr id="1083" name="Google Shape;1083;p60"/>
          <p:cNvPicPr preferRelativeResize="0"/>
          <p:nvPr/>
        </p:nvPicPr>
        <p:blipFill>
          <a:blip r:embed="rId5">
            <a:alphaModFix/>
          </a:blip>
          <a:stretch>
            <a:fillRect/>
          </a:stretch>
        </p:blipFill>
        <p:spPr>
          <a:xfrm rot="-7387473">
            <a:off x="2758975" y="947118"/>
            <a:ext cx="392697" cy="362990"/>
          </a:xfrm>
          <a:prstGeom prst="rect">
            <a:avLst/>
          </a:prstGeom>
          <a:noFill/>
          <a:ln>
            <a:noFill/>
          </a:ln>
        </p:spPr>
      </p:pic>
      <p:pic>
        <p:nvPicPr>
          <p:cNvPr id="1084" name="Google Shape;1084;p60"/>
          <p:cNvPicPr preferRelativeResize="0"/>
          <p:nvPr/>
        </p:nvPicPr>
        <p:blipFill>
          <a:blip r:embed="rId6">
            <a:alphaModFix/>
          </a:blip>
          <a:stretch>
            <a:fillRect/>
          </a:stretch>
        </p:blipFill>
        <p:spPr>
          <a:xfrm rot="10800000">
            <a:off x="3868044" y="799691"/>
            <a:ext cx="838460" cy="369682"/>
          </a:xfrm>
          <a:prstGeom prst="rect">
            <a:avLst/>
          </a:prstGeom>
          <a:noFill/>
          <a:ln>
            <a:noFill/>
          </a:ln>
        </p:spPr>
      </p:pic>
      <p:pic>
        <p:nvPicPr>
          <p:cNvPr id="1085" name="Google Shape;1085;p60"/>
          <p:cNvPicPr preferRelativeResize="0"/>
          <p:nvPr/>
        </p:nvPicPr>
        <p:blipFill>
          <a:blip r:embed="rId12">
            <a:alphaModFix/>
          </a:blip>
          <a:stretch>
            <a:fillRect/>
          </a:stretch>
        </p:blipFill>
        <p:spPr>
          <a:xfrm rot="-7387401">
            <a:off x="3996752" y="523573"/>
            <a:ext cx="59073" cy="80034"/>
          </a:xfrm>
          <a:prstGeom prst="rect">
            <a:avLst/>
          </a:prstGeom>
          <a:noFill/>
          <a:ln>
            <a:noFill/>
          </a:ln>
        </p:spPr>
      </p:pic>
      <p:pic>
        <p:nvPicPr>
          <p:cNvPr id="1086" name="Google Shape;1086;p60"/>
          <p:cNvPicPr preferRelativeResize="0"/>
          <p:nvPr/>
        </p:nvPicPr>
        <p:blipFill>
          <a:blip r:embed="rId7">
            <a:alphaModFix/>
          </a:blip>
          <a:stretch>
            <a:fillRect/>
          </a:stretch>
        </p:blipFill>
        <p:spPr>
          <a:xfrm rot="-7387401">
            <a:off x="5059476" y="873490"/>
            <a:ext cx="485926" cy="367776"/>
          </a:xfrm>
          <a:prstGeom prst="rect">
            <a:avLst/>
          </a:prstGeom>
          <a:noFill/>
          <a:ln>
            <a:noFill/>
          </a:ln>
        </p:spPr>
      </p:pic>
      <p:pic>
        <p:nvPicPr>
          <p:cNvPr id="1087" name="Google Shape;1087;p60"/>
          <p:cNvPicPr preferRelativeResize="0"/>
          <p:nvPr/>
        </p:nvPicPr>
        <p:blipFill>
          <a:blip r:embed="rId7">
            <a:alphaModFix/>
          </a:blip>
          <a:stretch>
            <a:fillRect/>
          </a:stretch>
        </p:blipFill>
        <p:spPr>
          <a:xfrm rot="-7387401">
            <a:off x="5787976" y="-148698"/>
            <a:ext cx="485926" cy="367776"/>
          </a:xfrm>
          <a:prstGeom prst="rect">
            <a:avLst/>
          </a:prstGeom>
          <a:noFill/>
          <a:ln>
            <a:noFill/>
          </a:ln>
        </p:spPr>
      </p:pic>
      <p:pic>
        <p:nvPicPr>
          <p:cNvPr id="1088" name="Google Shape;1088;p60"/>
          <p:cNvPicPr preferRelativeResize="0"/>
          <p:nvPr/>
        </p:nvPicPr>
        <p:blipFill>
          <a:blip r:embed="rId3">
            <a:alphaModFix/>
          </a:blip>
          <a:stretch>
            <a:fillRect/>
          </a:stretch>
        </p:blipFill>
        <p:spPr>
          <a:xfrm rot="-7387407">
            <a:off x="6429583" y="1110531"/>
            <a:ext cx="220257" cy="227131"/>
          </a:xfrm>
          <a:prstGeom prst="rect">
            <a:avLst/>
          </a:prstGeom>
          <a:noFill/>
          <a:ln>
            <a:noFill/>
          </a:ln>
        </p:spPr>
      </p:pic>
      <p:pic>
        <p:nvPicPr>
          <p:cNvPr id="1089" name="Google Shape;1089;p60"/>
          <p:cNvPicPr preferRelativeResize="0"/>
          <p:nvPr/>
        </p:nvPicPr>
        <p:blipFill>
          <a:blip r:embed="rId3">
            <a:alphaModFix/>
          </a:blip>
          <a:stretch>
            <a:fillRect/>
          </a:stretch>
        </p:blipFill>
        <p:spPr>
          <a:xfrm rot="-7387407">
            <a:off x="5183720" y="301831"/>
            <a:ext cx="220257" cy="227131"/>
          </a:xfrm>
          <a:prstGeom prst="rect">
            <a:avLst/>
          </a:prstGeom>
          <a:noFill/>
          <a:ln>
            <a:noFill/>
          </a:ln>
        </p:spPr>
      </p:pic>
      <p:pic>
        <p:nvPicPr>
          <p:cNvPr id="1090" name="Google Shape;1090;p60"/>
          <p:cNvPicPr preferRelativeResize="0"/>
          <p:nvPr/>
        </p:nvPicPr>
        <p:blipFill>
          <a:blip r:embed="rId10">
            <a:alphaModFix/>
          </a:blip>
          <a:stretch>
            <a:fillRect/>
          </a:stretch>
        </p:blipFill>
        <p:spPr>
          <a:xfrm rot="10800000">
            <a:off x="5646923" y="-82647"/>
            <a:ext cx="723954" cy="440174"/>
          </a:xfrm>
          <a:prstGeom prst="rect">
            <a:avLst/>
          </a:prstGeom>
          <a:noFill/>
          <a:ln>
            <a:noFill/>
          </a:ln>
        </p:spPr>
      </p:pic>
      <p:pic>
        <p:nvPicPr>
          <p:cNvPr id="1091" name="Google Shape;1091;p60"/>
          <p:cNvPicPr preferRelativeResize="0"/>
          <p:nvPr/>
        </p:nvPicPr>
        <p:blipFill>
          <a:blip r:embed="rId13">
            <a:alphaModFix/>
          </a:blip>
          <a:stretch>
            <a:fillRect/>
          </a:stretch>
        </p:blipFill>
        <p:spPr>
          <a:xfrm>
            <a:off x="-216154" y="2838838"/>
            <a:ext cx="2098480" cy="2099973"/>
          </a:xfrm>
          <a:prstGeom prst="rect">
            <a:avLst/>
          </a:prstGeom>
          <a:noFill/>
          <a:ln>
            <a:noFill/>
          </a:ln>
        </p:spPr>
      </p:pic>
      <p:grpSp>
        <p:nvGrpSpPr>
          <p:cNvPr id="1092" name="Google Shape;1092;p60"/>
          <p:cNvGrpSpPr/>
          <p:nvPr/>
        </p:nvGrpSpPr>
        <p:grpSpPr>
          <a:xfrm flipH="1" rot="-2906426">
            <a:off x="-413055" y="-66729"/>
            <a:ext cx="2216376" cy="1487895"/>
            <a:chOff x="7132236" y="-241819"/>
            <a:chExt cx="2327961" cy="1562681"/>
          </a:xfrm>
        </p:grpSpPr>
        <p:sp>
          <p:nvSpPr>
            <p:cNvPr id="1093" name="Google Shape;1093;p60"/>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4"/>
          <p:cNvSpPr txBox="1"/>
          <p:nvPr>
            <p:ph type="title"/>
          </p:nvPr>
        </p:nvSpPr>
        <p:spPr>
          <a:xfrm>
            <a:off x="5864500" y="1939200"/>
            <a:ext cx="22905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524" name="Google Shape;524;p34"/>
          <p:cNvSpPr txBox="1"/>
          <p:nvPr>
            <p:ph idx="2" type="title"/>
          </p:nvPr>
        </p:nvSpPr>
        <p:spPr>
          <a:xfrm>
            <a:off x="5798225" y="809788"/>
            <a:ext cx="15915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25" name="Google Shape;525;p34"/>
          <p:cNvGrpSpPr/>
          <p:nvPr/>
        </p:nvGrpSpPr>
        <p:grpSpPr>
          <a:xfrm>
            <a:off x="0" y="4049475"/>
            <a:ext cx="9144000" cy="1524785"/>
            <a:chOff x="0" y="4634298"/>
            <a:chExt cx="9144000" cy="939717"/>
          </a:xfrm>
        </p:grpSpPr>
        <p:sp>
          <p:nvSpPr>
            <p:cNvPr id="526" name="Google Shape;526;p34"/>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34"/>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3" name="Google Shape;533;p34"/>
          <p:cNvPicPr preferRelativeResize="0"/>
          <p:nvPr/>
        </p:nvPicPr>
        <p:blipFill>
          <a:blip r:embed="rId3">
            <a:alphaModFix/>
          </a:blip>
          <a:stretch>
            <a:fillRect/>
          </a:stretch>
        </p:blipFill>
        <p:spPr>
          <a:xfrm>
            <a:off x="927300" y="118675"/>
            <a:ext cx="3744675" cy="3744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2" name="Shape 1102"/>
        <p:cNvGrpSpPr/>
        <p:nvPr/>
      </p:nvGrpSpPr>
      <p:grpSpPr>
        <a:xfrm>
          <a:off x="0" y="0"/>
          <a:ext cx="0" cy="0"/>
          <a:chOff x="0" y="0"/>
          <a:chExt cx="0" cy="0"/>
        </a:xfrm>
      </p:grpSpPr>
      <p:sp>
        <p:nvSpPr>
          <p:cNvPr id="1103" name="Google Shape;1103;p61"/>
          <p:cNvSpPr txBox="1"/>
          <p:nvPr>
            <p:ph type="title"/>
          </p:nvPr>
        </p:nvSpPr>
        <p:spPr>
          <a:xfrm>
            <a:off x="815799" y="1259013"/>
            <a:ext cx="53211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6,385,244</a:t>
            </a:r>
            <a:endParaRPr/>
          </a:p>
        </p:txBody>
      </p:sp>
      <p:sp>
        <p:nvSpPr>
          <p:cNvPr id="1104" name="Google Shape;1104;p61"/>
          <p:cNvSpPr txBox="1"/>
          <p:nvPr>
            <p:ph idx="1" type="subTitle"/>
          </p:nvPr>
        </p:nvSpPr>
        <p:spPr>
          <a:xfrm>
            <a:off x="815869" y="2858314"/>
            <a:ext cx="53211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grpSp>
        <p:nvGrpSpPr>
          <p:cNvPr id="1105" name="Google Shape;1105;p61"/>
          <p:cNvGrpSpPr/>
          <p:nvPr/>
        </p:nvGrpSpPr>
        <p:grpSpPr>
          <a:xfrm>
            <a:off x="0" y="4136440"/>
            <a:ext cx="9144000" cy="1437391"/>
            <a:chOff x="0" y="4634298"/>
            <a:chExt cx="9144000" cy="939717"/>
          </a:xfrm>
        </p:grpSpPr>
        <p:sp>
          <p:nvSpPr>
            <p:cNvPr id="1106" name="Google Shape;1106;p61"/>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1"/>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p61"/>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1"/>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1"/>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1"/>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1"/>
          <p:cNvGrpSpPr/>
          <p:nvPr/>
        </p:nvGrpSpPr>
        <p:grpSpPr>
          <a:xfrm>
            <a:off x="4815028" y="-91924"/>
            <a:ext cx="4626157" cy="2613857"/>
            <a:chOff x="4815028" y="-91924"/>
            <a:chExt cx="4626157" cy="2613857"/>
          </a:xfrm>
        </p:grpSpPr>
        <p:pic>
          <p:nvPicPr>
            <p:cNvPr id="1114" name="Google Shape;1114;p61"/>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1115" name="Google Shape;1115;p61"/>
            <p:cNvPicPr preferRelativeResize="0"/>
            <p:nvPr/>
          </p:nvPicPr>
          <p:blipFill>
            <a:blip r:embed="rId4">
              <a:alphaModFix/>
            </a:blip>
            <a:stretch>
              <a:fillRect/>
            </a:stretch>
          </p:blipFill>
          <p:spPr>
            <a:xfrm flipH="1">
              <a:off x="8857224" y="-4"/>
              <a:ext cx="378925" cy="367777"/>
            </a:xfrm>
            <a:prstGeom prst="rect">
              <a:avLst/>
            </a:prstGeom>
            <a:noFill/>
            <a:ln>
              <a:noFill/>
            </a:ln>
          </p:spPr>
        </p:pic>
        <p:pic>
          <p:nvPicPr>
            <p:cNvPr id="1116" name="Google Shape;1116;p61"/>
            <p:cNvPicPr preferRelativeResize="0"/>
            <p:nvPr/>
          </p:nvPicPr>
          <p:blipFill>
            <a:blip r:embed="rId5">
              <a:alphaModFix/>
            </a:blip>
            <a:stretch>
              <a:fillRect/>
            </a:stretch>
          </p:blipFill>
          <p:spPr>
            <a:xfrm flipH="1">
              <a:off x="8861886" y="1652019"/>
              <a:ext cx="579299" cy="535467"/>
            </a:xfrm>
            <a:prstGeom prst="rect">
              <a:avLst/>
            </a:prstGeom>
            <a:noFill/>
            <a:ln>
              <a:noFill/>
            </a:ln>
          </p:spPr>
        </p:pic>
        <p:pic>
          <p:nvPicPr>
            <p:cNvPr id="1117" name="Google Shape;1117;p61"/>
            <p:cNvPicPr preferRelativeResize="0"/>
            <p:nvPr/>
          </p:nvPicPr>
          <p:blipFill>
            <a:blip r:embed="rId6">
              <a:alphaModFix/>
            </a:blip>
            <a:stretch>
              <a:fillRect/>
            </a:stretch>
          </p:blipFill>
          <p:spPr>
            <a:xfrm flipH="1">
              <a:off x="6905294" y="979292"/>
              <a:ext cx="838460" cy="369682"/>
            </a:xfrm>
            <a:prstGeom prst="rect">
              <a:avLst/>
            </a:prstGeom>
            <a:noFill/>
            <a:ln>
              <a:noFill/>
            </a:ln>
          </p:spPr>
        </p:pic>
        <p:pic>
          <p:nvPicPr>
            <p:cNvPr id="1118" name="Google Shape;1118;p61"/>
            <p:cNvPicPr preferRelativeResize="0"/>
            <p:nvPr/>
          </p:nvPicPr>
          <p:blipFill>
            <a:blip r:embed="rId7">
              <a:alphaModFix/>
            </a:blip>
            <a:stretch>
              <a:fillRect/>
            </a:stretch>
          </p:blipFill>
          <p:spPr>
            <a:xfrm flipH="1">
              <a:off x="8463605" y="1090475"/>
              <a:ext cx="485925" cy="367776"/>
            </a:xfrm>
            <a:prstGeom prst="rect">
              <a:avLst/>
            </a:prstGeom>
            <a:noFill/>
            <a:ln>
              <a:noFill/>
            </a:ln>
          </p:spPr>
        </p:pic>
        <p:pic>
          <p:nvPicPr>
            <p:cNvPr id="1119" name="Google Shape;1119;p61"/>
            <p:cNvPicPr preferRelativeResize="0"/>
            <p:nvPr/>
          </p:nvPicPr>
          <p:blipFill>
            <a:blip r:embed="rId8">
              <a:alphaModFix/>
            </a:blip>
            <a:stretch>
              <a:fillRect/>
            </a:stretch>
          </p:blipFill>
          <p:spPr>
            <a:xfrm flipH="1">
              <a:off x="7976685" y="1582632"/>
              <a:ext cx="723956" cy="475769"/>
            </a:xfrm>
            <a:prstGeom prst="rect">
              <a:avLst/>
            </a:prstGeom>
            <a:noFill/>
            <a:ln>
              <a:noFill/>
            </a:ln>
          </p:spPr>
        </p:pic>
        <p:pic>
          <p:nvPicPr>
            <p:cNvPr id="1120" name="Google Shape;1120;p61"/>
            <p:cNvPicPr preferRelativeResize="0"/>
            <p:nvPr/>
          </p:nvPicPr>
          <p:blipFill>
            <a:blip r:embed="rId9">
              <a:alphaModFix/>
            </a:blip>
            <a:stretch>
              <a:fillRect/>
            </a:stretch>
          </p:blipFill>
          <p:spPr>
            <a:xfrm flipH="1">
              <a:off x="8013298" y="819618"/>
              <a:ext cx="302444" cy="270855"/>
            </a:xfrm>
            <a:prstGeom prst="rect">
              <a:avLst/>
            </a:prstGeom>
            <a:noFill/>
            <a:ln>
              <a:noFill/>
            </a:ln>
          </p:spPr>
        </p:pic>
        <p:pic>
          <p:nvPicPr>
            <p:cNvPr id="1121" name="Google Shape;1121;p61"/>
            <p:cNvPicPr preferRelativeResize="0"/>
            <p:nvPr/>
          </p:nvPicPr>
          <p:blipFill>
            <a:blip r:embed="rId10">
              <a:alphaModFix/>
            </a:blip>
            <a:stretch>
              <a:fillRect/>
            </a:stretch>
          </p:blipFill>
          <p:spPr>
            <a:xfrm flipH="1">
              <a:off x="7055710" y="-91924"/>
              <a:ext cx="723954" cy="440174"/>
            </a:xfrm>
            <a:prstGeom prst="rect">
              <a:avLst/>
            </a:prstGeom>
            <a:noFill/>
            <a:ln>
              <a:noFill/>
            </a:ln>
          </p:spPr>
        </p:pic>
        <p:pic>
          <p:nvPicPr>
            <p:cNvPr id="1122" name="Google Shape;1122;p61"/>
            <p:cNvPicPr preferRelativeResize="0"/>
            <p:nvPr/>
          </p:nvPicPr>
          <p:blipFill>
            <a:blip r:embed="rId11">
              <a:alphaModFix/>
            </a:blip>
            <a:stretch>
              <a:fillRect/>
            </a:stretch>
          </p:blipFill>
          <p:spPr>
            <a:xfrm flipH="1">
              <a:off x="7534451" y="1752866"/>
              <a:ext cx="102902" cy="135296"/>
            </a:xfrm>
            <a:prstGeom prst="rect">
              <a:avLst/>
            </a:prstGeom>
            <a:noFill/>
            <a:ln>
              <a:noFill/>
            </a:ln>
          </p:spPr>
        </p:pic>
        <p:pic>
          <p:nvPicPr>
            <p:cNvPr id="1123" name="Google Shape;1123;p61"/>
            <p:cNvPicPr preferRelativeResize="0"/>
            <p:nvPr/>
          </p:nvPicPr>
          <p:blipFill>
            <a:blip r:embed="rId12">
              <a:alphaModFix/>
            </a:blip>
            <a:stretch>
              <a:fillRect/>
            </a:stretch>
          </p:blipFill>
          <p:spPr>
            <a:xfrm flipH="1">
              <a:off x="8432541" y="309072"/>
              <a:ext cx="59073" cy="80034"/>
            </a:xfrm>
            <a:prstGeom prst="rect">
              <a:avLst/>
            </a:prstGeom>
            <a:noFill/>
            <a:ln>
              <a:noFill/>
            </a:ln>
          </p:spPr>
        </p:pic>
        <p:pic>
          <p:nvPicPr>
            <p:cNvPr id="1124" name="Google Shape;1124;p61"/>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1125" name="Google Shape;1125;p61"/>
            <p:cNvPicPr preferRelativeResize="0"/>
            <p:nvPr/>
          </p:nvPicPr>
          <p:blipFill>
            <a:blip r:embed="rId4">
              <a:alphaModFix/>
            </a:blip>
            <a:stretch>
              <a:fillRect/>
            </a:stretch>
          </p:blipFill>
          <p:spPr>
            <a:xfrm flipH="1" rot="-3412598">
              <a:off x="8149206" y="2078886"/>
              <a:ext cx="378925" cy="367777"/>
            </a:xfrm>
            <a:prstGeom prst="rect">
              <a:avLst/>
            </a:prstGeom>
            <a:noFill/>
            <a:ln>
              <a:noFill/>
            </a:ln>
          </p:spPr>
        </p:pic>
        <p:pic>
          <p:nvPicPr>
            <p:cNvPr id="1126" name="Google Shape;1126;p61"/>
            <p:cNvPicPr preferRelativeResize="0"/>
            <p:nvPr/>
          </p:nvPicPr>
          <p:blipFill>
            <a:blip r:embed="rId5">
              <a:alphaModFix/>
            </a:blip>
            <a:stretch>
              <a:fillRect/>
            </a:stretch>
          </p:blipFill>
          <p:spPr>
            <a:xfrm flipH="1" rot="-3412599">
              <a:off x="7394800" y="418781"/>
              <a:ext cx="579300" cy="535467"/>
            </a:xfrm>
            <a:prstGeom prst="rect">
              <a:avLst/>
            </a:prstGeom>
            <a:noFill/>
            <a:ln>
              <a:noFill/>
            </a:ln>
          </p:spPr>
        </p:pic>
        <p:pic>
          <p:nvPicPr>
            <p:cNvPr id="1127" name="Google Shape;1127;p61"/>
            <p:cNvPicPr preferRelativeResize="0"/>
            <p:nvPr/>
          </p:nvPicPr>
          <p:blipFill>
            <a:blip r:embed="rId6">
              <a:alphaModFix/>
            </a:blip>
            <a:stretch>
              <a:fillRect/>
            </a:stretch>
          </p:blipFill>
          <p:spPr>
            <a:xfrm flipH="1" rot="-971976">
              <a:off x="7964992" y="65787"/>
              <a:ext cx="838460" cy="369682"/>
            </a:xfrm>
            <a:prstGeom prst="rect">
              <a:avLst/>
            </a:prstGeom>
            <a:noFill/>
            <a:ln>
              <a:noFill/>
            </a:ln>
          </p:spPr>
        </p:pic>
        <p:pic>
          <p:nvPicPr>
            <p:cNvPr id="1128" name="Google Shape;1128;p61"/>
            <p:cNvPicPr preferRelativeResize="0"/>
            <p:nvPr/>
          </p:nvPicPr>
          <p:blipFill>
            <a:blip r:embed="rId7">
              <a:alphaModFix/>
            </a:blip>
            <a:stretch>
              <a:fillRect/>
            </a:stretch>
          </p:blipFill>
          <p:spPr>
            <a:xfrm flipH="1" rot="-3412599">
              <a:off x="6180788" y="771161"/>
              <a:ext cx="485926" cy="367776"/>
            </a:xfrm>
            <a:prstGeom prst="rect">
              <a:avLst/>
            </a:prstGeom>
            <a:noFill/>
            <a:ln>
              <a:noFill/>
            </a:ln>
          </p:spPr>
        </p:pic>
        <p:pic>
          <p:nvPicPr>
            <p:cNvPr id="1129" name="Google Shape;1129;p61"/>
            <p:cNvPicPr preferRelativeResize="0"/>
            <p:nvPr/>
          </p:nvPicPr>
          <p:blipFill>
            <a:blip r:embed="rId8">
              <a:alphaModFix/>
            </a:blip>
            <a:stretch>
              <a:fillRect/>
            </a:stretch>
          </p:blipFill>
          <p:spPr>
            <a:xfrm flipH="1" rot="1309588">
              <a:off x="4877525" y="111206"/>
              <a:ext cx="723957" cy="475769"/>
            </a:xfrm>
            <a:prstGeom prst="rect">
              <a:avLst/>
            </a:prstGeom>
            <a:noFill/>
            <a:ln>
              <a:noFill/>
            </a:ln>
          </p:spPr>
        </p:pic>
        <p:pic>
          <p:nvPicPr>
            <p:cNvPr id="1130" name="Google Shape;1130;p61"/>
            <p:cNvPicPr preferRelativeResize="0"/>
            <p:nvPr/>
          </p:nvPicPr>
          <p:blipFill>
            <a:blip r:embed="rId9">
              <a:alphaModFix/>
            </a:blip>
            <a:stretch>
              <a:fillRect/>
            </a:stretch>
          </p:blipFill>
          <p:spPr>
            <a:xfrm flipH="1" rot="-3412598">
              <a:off x="6334341" y="1542409"/>
              <a:ext cx="302444" cy="270855"/>
            </a:xfrm>
            <a:prstGeom prst="rect">
              <a:avLst/>
            </a:prstGeom>
            <a:noFill/>
            <a:ln>
              <a:noFill/>
            </a:ln>
          </p:spPr>
        </p:pic>
        <p:pic>
          <p:nvPicPr>
            <p:cNvPr id="1131" name="Google Shape;1131;p61"/>
            <p:cNvPicPr preferRelativeResize="0"/>
            <p:nvPr/>
          </p:nvPicPr>
          <p:blipFill>
            <a:blip r:embed="rId10">
              <a:alphaModFix/>
            </a:blip>
            <a:stretch>
              <a:fillRect/>
            </a:stretch>
          </p:blipFill>
          <p:spPr>
            <a:xfrm flipH="1" rot="-1424746">
              <a:off x="5899698" y="319411"/>
              <a:ext cx="723954" cy="440174"/>
            </a:xfrm>
            <a:prstGeom prst="rect">
              <a:avLst/>
            </a:prstGeom>
            <a:noFill/>
            <a:ln>
              <a:noFill/>
            </a:ln>
          </p:spPr>
        </p:pic>
        <p:pic>
          <p:nvPicPr>
            <p:cNvPr id="1132" name="Google Shape;1132;p61"/>
            <p:cNvPicPr preferRelativeResize="0"/>
            <p:nvPr/>
          </p:nvPicPr>
          <p:blipFill>
            <a:blip r:embed="rId11">
              <a:alphaModFix/>
            </a:blip>
            <a:stretch>
              <a:fillRect/>
            </a:stretch>
          </p:blipFill>
          <p:spPr>
            <a:xfrm flipH="1" rot="-3412599">
              <a:off x="7315146" y="2016809"/>
              <a:ext cx="102902" cy="135296"/>
            </a:xfrm>
            <a:prstGeom prst="rect">
              <a:avLst/>
            </a:prstGeom>
            <a:noFill/>
            <a:ln>
              <a:noFill/>
            </a:ln>
          </p:spPr>
        </p:pic>
        <p:pic>
          <p:nvPicPr>
            <p:cNvPr id="1133" name="Google Shape;1133;p61"/>
            <p:cNvPicPr preferRelativeResize="0"/>
            <p:nvPr/>
          </p:nvPicPr>
          <p:blipFill>
            <a:blip r:embed="rId12">
              <a:alphaModFix/>
            </a:blip>
            <a:stretch>
              <a:fillRect/>
            </a:stretch>
          </p:blipFill>
          <p:spPr>
            <a:xfrm flipH="1" rot="-3412599">
              <a:off x="6826102" y="770920"/>
              <a:ext cx="59073" cy="80034"/>
            </a:xfrm>
            <a:prstGeom prst="rect">
              <a:avLst/>
            </a:prstGeom>
            <a:noFill/>
            <a:ln>
              <a:noFill/>
            </a:ln>
          </p:spPr>
        </p:pic>
      </p:grpSp>
      <p:pic>
        <p:nvPicPr>
          <p:cNvPr id="1134" name="Google Shape;1134;p61"/>
          <p:cNvPicPr preferRelativeResize="0"/>
          <p:nvPr/>
        </p:nvPicPr>
        <p:blipFill>
          <a:blip r:embed="rId13">
            <a:alphaModFix/>
          </a:blip>
          <a:stretch>
            <a:fillRect/>
          </a:stretch>
        </p:blipFill>
        <p:spPr>
          <a:xfrm>
            <a:off x="5294727" y="3631200"/>
            <a:ext cx="1511239" cy="1512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8" name="Shape 1138"/>
        <p:cNvGrpSpPr/>
        <p:nvPr/>
      </p:nvGrpSpPr>
      <p:grpSpPr>
        <a:xfrm>
          <a:off x="0" y="0"/>
          <a:ext cx="0" cy="0"/>
          <a:chOff x="0" y="0"/>
          <a:chExt cx="0" cy="0"/>
        </a:xfrm>
      </p:grpSpPr>
      <p:sp>
        <p:nvSpPr>
          <p:cNvPr id="1139" name="Google Shape;1139;p62"/>
          <p:cNvSpPr txBox="1"/>
          <p:nvPr>
            <p:ph type="title"/>
          </p:nvPr>
        </p:nvSpPr>
        <p:spPr>
          <a:xfrm>
            <a:off x="2946375" y="825263"/>
            <a:ext cx="4360200" cy="10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157,584,547</a:t>
            </a:r>
            <a:endParaRPr/>
          </a:p>
        </p:txBody>
      </p:sp>
      <p:sp>
        <p:nvSpPr>
          <p:cNvPr id="1140" name="Google Shape;1140;p62"/>
          <p:cNvSpPr txBox="1"/>
          <p:nvPr>
            <p:ph idx="1" type="subTitle"/>
          </p:nvPr>
        </p:nvSpPr>
        <p:spPr>
          <a:xfrm>
            <a:off x="2946375" y="2085387"/>
            <a:ext cx="4360200" cy="40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141" name="Google Shape;1141;p62"/>
          <p:cNvSpPr txBox="1"/>
          <p:nvPr>
            <p:ph idx="2" type="title"/>
          </p:nvPr>
        </p:nvSpPr>
        <p:spPr>
          <a:xfrm>
            <a:off x="2946375" y="2654613"/>
            <a:ext cx="4360200" cy="10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32,547,817</a:t>
            </a:r>
            <a:endParaRPr/>
          </a:p>
        </p:txBody>
      </p:sp>
      <p:sp>
        <p:nvSpPr>
          <p:cNvPr id="1142" name="Google Shape;1142;p62"/>
          <p:cNvSpPr txBox="1"/>
          <p:nvPr>
            <p:ph idx="3" type="subTitle"/>
          </p:nvPr>
        </p:nvSpPr>
        <p:spPr>
          <a:xfrm>
            <a:off x="2946375" y="3914737"/>
            <a:ext cx="4360200" cy="40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pic>
        <p:nvPicPr>
          <p:cNvPr id="1143" name="Google Shape;1143;p62"/>
          <p:cNvPicPr preferRelativeResize="0"/>
          <p:nvPr/>
        </p:nvPicPr>
        <p:blipFill>
          <a:blip r:embed="rId3">
            <a:alphaModFix/>
          </a:blip>
          <a:stretch>
            <a:fillRect/>
          </a:stretch>
        </p:blipFill>
        <p:spPr>
          <a:xfrm>
            <a:off x="-633925" y="2044275"/>
            <a:ext cx="3039928" cy="2955326"/>
          </a:xfrm>
          <a:prstGeom prst="rect">
            <a:avLst/>
          </a:prstGeom>
          <a:noFill/>
          <a:ln>
            <a:noFill/>
          </a:ln>
        </p:spPr>
      </p:pic>
      <p:grpSp>
        <p:nvGrpSpPr>
          <p:cNvPr id="1144" name="Google Shape;1144;p62"/>
          <p:cNvGrpSpPr/>
          <p:nvPr/>
        </p:nvGrpSpPr>
        <p:grpSpPr>
          <a:xfrm>
            <a:off x="-45198" y="-131597"/>
            <a:ext cx="5102704" cy="1756200"/>
            <a:chOff x="-45198" y="-131597"/>
            <a:chExt cx="5102704" cy="1756200"/>
          </a:xfrm>
        </p:grpSpPr>
        <p:pic>
          <p:nvPicPr>
            <p:cNvPr id="1145" name="Google Shape;1145;p62"/>
            <p:cNvPicPr preferRelativeResize="0"/>
            <p:nvPr/>
          </p:nvPicPr>
          <p:blipFill>
            <a:blip r:embed="rId4">
              <a:alphaModFix/>
            </a:blip>
            <a:stretch>
              <a:fillRect/>
            </a:stretch>
          </p:blipFill>
          <p:spPr>
            <a:xfrm>
              <a:off x="1480317" y="-77522"/>
              <a:ext cx="167087" cy="172301"/>
            </a:xfrm>
            <a:prstGeom prst="rect">
              <a:avLst/>
            </a:prstGeom>
            <a:noFill/>
            <a:ln>
              <a:noFill/>
            </a:ln>
          </p:spPr>
        </p:pic>
        <p:pic>
          <p:nvPicPr>
            <p:cNvPr id="1146" name="Google Shape;1146;p62"/>
            <p:cNvPicPr preferRelativeResize="0"/>
            <p:nvPr/>
          </p:nvPicPr>
          <p:blipFill>
            <a:blip r:embed="rId5">
              <a:alphaModFix/>
            </a:blip>
            <a:stretch>
              <a:fillRect/>
            </a:stretch>
          </p:blipFill>
          <p:spPr>
            <a:xfrm>
              <a:off x="1875444" y="675376"/>
              <a:ext cx="287453" cy="278996"/>
            </a:xfrm>
            <a:prstGeom prst="rect">
              <a:avLst/>
            </a:prstGeom>
            <a:noFill/>
            <a:ln>
              <a:noFill/>
            </a:ln>
          </p:spPr>
        </p:pic>
        <p:pic>
          <p:nvPicPr>
            <p:cNvPr id="1147" name="Google Shape;1147;p62"/>
            <p:cNvPicPr preferRelativeResize="0"/>
            <p:nvPr/>
          </p:nvPicPr>
          <p:blipFill>
            <a:blip r:embed="rId6">
              <a:alphaModFix/>
            </a:blip>
            <a:stretch>
              <a:fillRect/>
            </a:stretch>
          </p:blipFill>
          <p:spPr>
            <a:xfrm>
              <a:off x="366984" y="-65475"/>
              <a:ext cx="636055" cy="280441"/>
            </a:xfrm>
            <a:prstGeom prst="rect">
              <a:avLst/>
            </a:prstGeom>
            <a:noFill/>
            <a:ln>
              <a:noFill/>
            </a:ln>
          </p:spPr>
        </p:pic>
        <p:pic>
          <p:nvPicPr>
            <p:cNvPr id="1148" name="Google Shape;1148;p62"/>
            <p:cNvPicPr preferRelativeResize="0"/>
            <p:nvPr/>
          </p:nvPicPr>
          <p:blipFill>
            <a:blip r:embed="rId7">
              <a:alphaModFix/>
            </a:blip>
            <a:stretch>
              <a:fillRect/>
            </a:stretch>
          </p:blipFill>
          <p:spPr>
            <a:xfrm>
              <a:off x="563224" y="550595"/>
              <a:ext cx="549193" cy="360918"/>
            </a:xfrm>
            <a:prstGeom prst="rect">
              <a:avLst/>
            </a:prstGeom>
            <a:noFill/>
            <a:ln>
              <a:noFill/>
            </a:ln>
          </p:spPr>
        </p:pic>
        <p:pic>
          <p:nvPicPr>
            <p:cNvPr id="1149" name="Google Shape;1149;p62"/>
            <p:cNvPicPr preferRelativeResize="0"/>
            <p:nvPr/>
          </p:nvPicPr>
          <p:blipFill>
            <a:blip r:embed="rId8">
              <a:alphaModFix/>
            </a:blip>
            <a:stretch>
              <a:fillRect/>
            </a:stretch>
          </p:blipFill>
          <p:spPr>
            <a:xfrm>
              <a:off x="410347" y="280049"/>
              <a:ext cx="229434" cy="205471"/>
            </a:xfrm>
            <a:prstGeom prst="rect">
              <a:avLst/>
            </a:prstGeom>
            <a:noFill/>
            <a:ln>
              <a:noFill/>
            </a:ln>
          </p:spPr>
        </p:pic>
        <p:pic>
          <p:nvPicPr>
            <p:cNvPr id="1150" name="Google Shape;1150;p62"/>
            <p:cNvPicPr preferRelativeResize="0"/>
            <p:nvPr/>
          </p:nvPicPr>
          <p:blipFill>
            <a:blip r:embed="rId9">
              <a:alphaModFix/>
            </a:blip>
            <a:stretch>
              <a:fillRect/>
            </a:stretch>
          </p:blipFill>
          <p:spPr>
            <a:xfrm>
              <a:off x="924973" y="988011"/>
              <a:ext cx="78061" cy="102636"/>
            </a:xfrm>
            <a:prstGeom prst="rect">
              <a:avLst/>
            </a:prstGeom>
            <a:noFill/>
            <a:ln>
              <a:noFill/>
            </a:ln>
          </p:spPr>
        </p:pic>
        <p:pic>
          <p:nvPicPr>
            <p:cNvPr id="1151" name="Google Shape;1151;p62"/>
            <p:cNvPicPr preferRelativeResize="0"/>
            <p:nvPr/>
          </p:nvPicPr>
          <p:blipFill>
            <a:blip r:embed="rId10">
              <a:alphaModFix/>
            </a:blip>
            <a:stretch>
              <a:fillRect/>
            </a:stretch>
          </p:blipFill>
          <p:spPr>
            <a:xfrm>
              <a:off x="276930" y="-107251"/>
              <a:ext cx="44813" cy="60714"/>
            </a:xfrm>
            <a:prstGeom prst="rect">
              <a:avLst/>
            </a:prstGeom>
            <a:noFill/>
            <a:ln>
              <a:noFill/>
            </a:ln>
          </p:spPr>
        </p:pic>
        <p:pic>
          <p:nvPicPr>
            <p:cNvPr id="1152" name="Google Shape;1152;p62"/>
            <p:cNvPicPr preferRelativeResize="0"/>
            <p:nvPr/>
          </p:nvPicPr>
          <p:blipFill>
            <a:blip r:embed="rId4">
              <a:alphaModFix/>
            </a:blip>
            <a:stretch>
              <a:fillRect/>
            </a:stretch>
          </p:blipFill>
          <p:spPr>
            <a:xfrm rot="3412593">
              <a:off x="30309" y="844949"/>
              <a:ext cx="167087" cy="172301"/>
            </a:xfrm>
            <a:prstGeom prst="rect">
              <a:avLst/>
            </a:prstGeom>
            <a:noFill/>
            <a:ln>
              <a:noFill/>
            </a:ln>
          </p:spPr>
        </p:pic>
        <p:pic>
          <p:nvPicPr>
            <p:cNvPr id="1153" name="Google Shape;1153;p62"/>
            <p:cNvPicPr preferRelativeResize="0"/>
            <p:nvPr/>
          </p:nvPicPr>
          <p:blipFill>
            <a:blip r:embed="rId5">
              <a:alphaModFix/>
            </a:blip>
            <a:stretch>
              <a:fillRect/>
            </a:stretch>
          </p:blipFill>
          <p:spPr>
            <a:xfrm rot="3412598">
              <a:off x="155588" y="1288507"/>
              <a:ext cx="287453" cy="278996"/>
            </a:xfrm>
            <a:prstGeom prst="rect">
              <a:avLst/>
            </a:prstGeom>
            <a:noFill/>
            <a:ln>
              <a:noFill/>
            </a:ln>
          </p:spPr>
        </p:pic>
        <p:pic>
          <p:nvPicPr>
            <p:cNvPr id="1154" name="Google Shape;1154;p62"/>
            <p:cNvPicPr preferRelativeResize="0"/>
            <p:nvPr/>
          </p:nvPicPr>
          <p:blipFill>
            <a:blip r:embed="rId6">
              <a:alphaModFix/>
            </a:blip>
            <a:stretch>
              <a:fillRect/>
            </a:stretch>
          </p:blipFill>
          <p:spPr>
            <a:xfrm rot="971976">
              <a:off x="-18706" y="194702"/>
              <a:ext cx="636056" cy="280441"/>
            </a:xfrm>
            <a:prstGeom prst="rect">
              <a:avLst/>
            </a:prstGeom>
            <a:noFill/>
            <a:ln>
              <a:noFill/>
            </a:ln>
          </p:spPr>
        </p:pic>
        <p:pic>
          <p:nvPicPr>
            <p:cNvPr id="1155" name="Google Shape;1155;p62"/>
            <p:cNvPicPr preferRelativeResize="0"/>
            <p:nvPr/>
          </p:nvPicPr>
          <p:blipFill>
            <a:blip r:embed="rId11">
              <a:alphaModFix/>
            </a:blip>
            <a:stretch>
              <a:fillRect/>
            </a:stretch>
          </p:blipFill>
          <p:spPr>
            <a:xfrm rot="3412599">
              <a:off x="1197956" y="17075"/>
              <a:ext cx="368623" cy="278995"/>
            </a:xfrm>
            <a:prstGeom prst="rect">
              <a:avLst/>
            </a:prstGeom>
            <a:noFill/>
            <a:ln>
              <a:noFill/>
            </a:ln>
          </p:spPr>
        </p:pic>
        <p:pic>
          <p:nvPicPr>
            <p:cNvPr id="1156" name="Google Shape;1156;p62"/>
            <p:cNvPicPr preferRelativeResize="0"/>
            <p:nvPr/>
          </p:nvPicPr>
          <p:blipFill>
            <a:blip r:embed="rId8">
              <a:alphaModFix/>
            </a:blip>
            <a:stretch>
              <a:fillRect/>
            </a:stretch>
          </p:blipFill>
          <p:spPr>
            <a:xfrm rot="3412598">
              <a:off x="1324522" y="814002"/>
              <a:ext cx="229434" cy="205471"/>
            </a:xfrm>
            <a:prstGeom prst="rect">
              <a:avLst/>
            </a:prstGeom>
            <a:noFill/>
            <a:ln>
              <a:noFill/>
            </a:ln>
          </p:spPr>
        </p:pic>
        <p:pic>
          <p:nvPicPr>
            <p:cNvPr id="1157" name="Google Shape;1157;p62"/>
            <p:cNvPicPr preferRelativeResize="0"/>
            <p:nvPr/>
          </p:nvPicPr>
          <p:blipFill>
            <a:blip r:embed="rId12">
              <a:alphaModFix/>
            </a:blip>
            <a:stretch>
              <a:fillRect/>
            </a:stretch>
          </p:blipFill>
          <p:spPr>
            <a:xfrm rot="1424746">
              <a:off x="2135831" y="49904"/>
              <a:ext cx="549192" cy="333916"/>
            </a:xfrm>
            <a:prstGeom prst="rect">
              <a:avLst/>
            </a:prstGeom>
            <a:noFill/>
            <a:ln>
              <a:noFill/>
            </a:ln>
          </p:spPr>
        </p:pic>
        <p:pic>
          <p:nvPicPr>
            <p:cNvPr id="1158" name="Google Shape;1158;p62"/>
            <p:cNvPicPr preferRelativeResize="0"/>
            <p:nvPr/>
          </p:nvPicPr>
          <p:blipFill>
            <a:blip r:embed="rId9">
              <a:alphaModFix/>
            </a:blip>
            <a:stretch>
              <a:fillRect/>
            </a:stretch>
          </p:blipFill>
          <p:spPr>
            <a:xfrm rot="3412599">
              <a:off x="1091337" y="1188238"/>
              <a:ext cx="78061" cy="102635"/>
            </a:xfrm>
            <a:prstGeom prst="rect">
              <a:avLst/>
            </a:prstGeom>
            <a:noFill/>
            <a:ln>
              <a:noFill/>
            </a:ln>
          </p:spPr>
        </p:pic>
        <p:pic>
          <p:nvPicPr>
            <p:cNvPr id="1159" name="Google Shape;1159;p62"/>
            <p:cNvPicPr preferRelativeResize="0"/>
            <p:nvPr/>
          </p:nvPicPr>
          <p:blipFill>
            <a:blip r:embed="rId10">
              <a:alphaModFix/>
            </a:blip>
            <a:stretch>
              <a:fillRect/>
            </a:stretch>
          </p:blipFill>
          <p:spPr>
            <a:xfrm rot="3412599">
              <a:off x="1887373" y="243106"/>
              <a:ext cx="44813" cy="60714"/>
            </a:xfrm>
            <a:prstGeom prst="rect">
              <a:avLst/>
            </a:prstGeom>
            <a:noFill/>
            <a:ln>
              <a:noFill/>
            </a:ln>
          </p:spPr>
        </p:pic>
        <p:pic>
          <p:nvPicPr>
            <p:cNvPr id="1160" name="Google Shape;1160;p62"/>
            <p:cNvPicPr preferRelativeResize="0"/>
            <p:nvPr/>
          </p:nvPicPr>
          <p:blipFill>
            <a:blip r:embed="rId13">
              <a:alphaModFix/>
            </a:blip>
            <a:stretch>
              <a:fillRect/>
            </a:stretch>
          </p:blipFill>
          <p:spPr>
            <a:xfrm rot="3412527">
              <a:off x="4711851" y="268633"/>
              <a:ext cx="297900" cy="275364"/>
            </a:xfrm>
            <a:prstGeom prst="rect">
              <a:avLst/>
            </a:prstGeom>
            <a:noFill/>
            <a:ln>
              <a:noFill/>
            </a:ln>
          </p:spPr>
        </p:pic>
        <p:pic>
          <p:nvPicPr>
            <p:cNvPr id="1161" name="Google Shape;1161;p62"/>
            <p:cNvPicPr preferRelativeResize="0"/>
            <p:nvPr/>
          </p:nvPicPr>
          <p:blipFill>
            <a:blip r:embed="rId6">
              <a:alphaModFix/>
            </a:blip>
            <a:stretch>
              <a:fillRect/>
            </a:stretch>
          </p:blipFill>
          <p:spPr>
            <a:xfrm>
              <a:off x="3963961" y="-131597"/>
              <a:ext cx="636055" cy="280441"/>
            </a:xfrm>
            <a:prstGeom prst="rect">
              <a:avLst/>
            </a:prstGeom>
            <a:noFill/>
            <a:ln>
              <a:noFill/>
            </a:ln>
          </p:spPr>
        </p:pic>
        <p:pic>
          <p:nvPicPr>
            <p:cNvPr id="1162" name="Google Shape;1162;p62"/>
            <p:cNvPicPr preferRelativeResize="0"/>
            <p:nvPr/>
          </p:nvPicPr>
          <p:blipFill>
            <a:blip r:embed="rId10">
              <a:alphaModFix/>
            </a:blip>
            <a:stretch>
              <a:fillRect/>
            </a:stretch>
          </p:blipFill>
          <p:spPr>
            <a:xfrm rot="3412599">
              <a:off x="4025961" y="349329"/>
              <a:ext cx="44813" cy="60714"/>
            </a:xfrm>
            <a:prstGeom prst="rect">
              <a:avLst/>
            </a:prstGeom>
            <a:noFill/>
            <a:ln>
              <a:noFill/>
            </a:ln>
          </p:spPr>
        </p:pic>
        <p:pic>
          <p:nvPicPr>
            <p:cNvPr id="1163" name="Google Shape;1163;p62"/>
            <p:cNvPicPr preferRelativeResize="0"/>
            <p:nvPr/>
          </p:nvPicPr>
          <p:blipFill>
            <a:blip r:embed="rId11">
              <a:alphaModFix/>
            </a:blip>
            <a:stretch>
              <a:fillRect/>
            </a:stretch>
          </p:blipFill>
          <p:spPr>
            <a:xfrm rot="3412599">
              <a:off x="2343328" y="641033"/>
              <a:ext cx="368623" cy="278995"/>
            </a:xfrm>
            <a:prstGeom prst="rect">
              <a:avLst/>
            </a:prstGeom>
            <a:noFill/>
            <a:ln>
              <a:noFill/>
            </a:ln>
          </p:spPr>
        </p:pic>
        <p:pic>
          <p:nvPicPr>
            <p:cNvPr id="1164" name="Google Shape;1164;p62"/>
            <p:cNvPicPr preferRelativeResize="0"/>
            <p:nvPr/>
          </p:nvPicPr>
          <p:blipFill>
            <a:blip r:embed="rId4">
              <a:alphaModFix/>
            </a:blip>
            <a:stretch>
              <a:fillRect/>
            </a:stretch>
          </p:blipFill>
          <p:spPr>
            <a:xfrm rot="3412593">
              <a:off x="1674100" y="405956"/>
              <a:ext cx="167087" cy="172301"/>
            </a:xfrm>
            <a:prstGeom prst="rect">
              <a:avLst/>
            </a:prstGeom>
            <a:noFill/>
            <a:ln>
              <a:noFill/>
            </a:ln>
          </p:spPr>
        </p:pic>
        <p:pic>
          <p:nvPicPr>
            <p:cNvPr id="1165" name="Google Shape;1165;p62"/>
            <p:cNvPicPr preferRelativeResize="0"/>
            <p:nvPr/>
          </p:nvPicPr>
          <p:blipFill>
            <a:blip r:embed="rId4">
              <a:alphaModFix/>
            </a:blip>
            <a:stretch>
              <a:fillRect/>
            </a:stretch>
          </p:blipFill>
          <p:spPr>
            <a:xfrm rot="3412593">
              <a:off x="3003252" y="405956"/>
              <a:ext cx="167087" cy="172301"/>
            </a:xfrm>
            <a:prstGeom prst="rect">
              <a:avLst/>
            </a:prstGeom>
            <a:noFill/>
            <a:ln>
              <a:noFill/>
            </a:ln>
          </p:spPr>
        </p:pic>
        <p:pic>
          <p:nvPicPr>
            <p:cNvPr id="1166" name="Google Shape;1166;p62"/>
            <p:cNvPicPr preferRelativeResize="0"/>
            <p:nvPr/>
          </p:nvPicPr>
          <p:blipFill>
            <a:blip r:embed="rId12">
              <a:alphaModFix/>
            </a:blip>
            <a:stretch>
              <a:fillRect/>
            </a:stretch>
          </p:blipFill>
          <p:spPr>
            <a:xfrm>
              <a:off x="1885722" y="1149486"/>
              <a:ext cx="549191" cy="333916"/>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0" name="Shape 1170"/>
        <p:cNvGrpSpPr/>
        <p:nvPr/>
      </p:nvGrpSpPr>
      <p:grpSpPr>
        <a:xfrm>
          <a:off x="0" y="0"/>
          <a:ext cx="0" cy="0"/>
          <a:chOff x="0" y="0"/>
          <a:chExt cx="0" cy="0"/>
        </a:xfrm>
      </p:grpSpPr>
      <p:sp>
        <p:nvSpPr>
          <p:cNvPr id="1171" name="Google Shape;1171;p63"/>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172" name="Google Shape;1172;p63"/>
          <p:cNvSpPr txBox="1"/>
          <p:nvPr>
            <p:ph idx="3" type="subTitle"/>
          </p:nvPr>
        </p:nvSpPr>
        <p:spPr>
          <a:xfrm>
            <a:off x="4557225" y="1428450"/>
            <a:ext cx="1743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73" name="Google Shape;1173;p63"/>
          <p:cNvSpPr txBox="1"/>
          <p:nvPr>
            <p:ph idx="1" type="subTitle"/>
          </p:nvPr>
        </p:nvSpPr>
        <p:spPr>
          <a:xfrm>
            <a:off x="4557225" y="2440154"/>
            <a:ext cx="1743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74" name="Google Shape;1174;p63"/>
          <p:cNvSpPr txBox="1"/>
          <p:nvPr>
            <p:ph idx="2" type="subTitle"/>
          </p:nvPr>
        </p:nvSpPr>
        <p:spPr>
          <a:xfrm>
            <a:off x="6284494" y="2440144"/>
            <a:ext cx="223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175" name="Google Shape;1175;p63"/>
          <p:cNvSpPr txBox="1"/>
          <p:nvPr>
            <p:ph idx="4" type="subTitle"/>
          </p:nvPr>
        </p:nvSpPr>
        <p:spPr>
          <a:xfrm>
            <a:off x="6284494" y="1428444"/>
            <a:ext cx="223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176" name="Google Shape;1176;p63"/>
          <p:cNvSpPr txBox="1"/>
          <p:nvPr>
            <p:ph idx="5" type="subTitle"/>
          </p:nvPr>
        </p:nvSpPr>
        <p:spPr>
          <a:xfrm>
            <a:off x="4557225" y="3452751"/>
            <a:ext cx="1743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77" name="Google Shape;1177;p63"/>
          <p:cNvSpPr txBox="1"/>
          <p:nvPr>
            <p:ph idx="6" type="subTitle"/>
          </p:nvPr>
        </p:nvSpPr>
        <p:spPr>
          <a:xfrm>
            <a:off x="6284494" y="3452750"/>
            <a:ext cx="223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grpSp>
        <p:nvGrpSpPr>
          <p:cNvPr id="1178" name="Google Shape;1178;p63"/>
          <p:cNvGrpSpPr/>
          <p:nvPr/>
        </p:nvGrpSpPr>
        <p:grpSpPr>
          <a:xfrm>
            <a:off x="7335690" y="-190960"/>
            <a:ext cx="1807662" cy="1213578"/>
            <a:chOff x="7132236" y="-241819"/>
            <a:chExt cx="2327961" cy="1562681"/>
          </a:xfrm>
        </p:grpSpPr>
        <p:sp>
          <p:nvSpPr>
            <p:cNvPr id="1179" name="Google Shape;1179;p63"/>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63"/>
          <p:cNvSpPr txBox="1"/>
          <p:nvPr>
            <p:ph idx="7" type="title"/>
          </p:nvPr>
        </p:nvSpPr>
        <p:spPr>
          <a:xfrm>
            <a:off x="621088" y="1423344"/>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186" name="Google Shape;1186;p63"/>
          <p:cNvSpPr txBox="1"/>
          <p:nvPr>
            <p:ph idx="8" type="title"/>
          </p:nvPr>
        </p:nvSpPr>
        <p:spPr>
          <a:xfrm>
            <a:off x="621088" y="2435044"/>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187" name="Google Shape;1187;p63"/>
          <p:cNvSpPr txBox="1"/>
          <p:nvPr>
            <p:ph idx="9" type="title"/>
          </p:nvPr>
        </p:nvSpPr>
        <p:spPr>
          <a:xfrm>
            <a:off x="621088" y="344765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grpSp>
        <p:nvGrpSpPr>
          <p:cNvPr id="1188" name="Google Shape;1188;p63"/>
          <p:cNvGrpSpPr/>
          <p:nvPr/>
        </p:nvGrpSpPr>
        <p:grpSpPr>
          <a:xfrm>
            <a:off x="2592995" y="1612263"/>
            <a:ext cx="205179" cy="205061"/>
            <a:chOff x="5643000" y="2621375"/>
            <a:chExt cx="480850" cy="480575"/>
          </a:xfrm>
        </p:grpSpPr>
        <p:sp>
          <p:nvSpPr>
            <p:cNvPr id="1189" name="Google Shape;1189;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0" name="Google Shape;1190;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1" name="Google Shape;1191;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2" name="Google Shape;1192;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3" name="Google Shape;1193;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4" name="Google Shape;1194;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6" name="Google Shape;1196;p63"/>
          <p:cNvGrpSpPr/>
          <p:nvPr/>
        </p:nvGrpSpPr>
        <p:grpSpPr>
          <a:xfrm>
            <a:off x="1766642" y="1612263"/>
            <a:ext cx="205179" cy="205061"/>
            <a:chOff x="5643000" y="2621375"/>
            <a:chExt cx="480850" cy="480575"/>
          </a:xfrm>
        </p:grpSpPr>
        <p:sp>
          <p:nvSpPr>
            <p:cNvPr id="1197" name="Google Shape;119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8" name="Google Shape;119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9" name="Google Shape;119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0" name="Google Shape;120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1" name="Google Shape;120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2" name="Google Shape;120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3" name="Google Shape;120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04" name="Google Shape;1204;p63"/>
          <p:cNvGrpSpPr/>
          <p:nvPr/>
        </p:nvGrpSpPr>
        <p:grpSpPr>
          <a:xfrm>
            <a:off x="2042093" y="1612263"/>
            <a:ext cx="205179" cy="205061"/>
            <a:chOff x="5643000" y="2621375"/>
            <a:chExt cx="480850" cy="480575"/>
          </a:xfrm>
        </p:grpSpPr>
        <p:sp>
          <p:nvSpPr>
            <p:cNvPr id="1205" name="Google Shape;1205;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6" name="Google Shape;1206;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7" name="Google Shape;1207;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8" name="Google Shape;1208;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9" name="Google Shape;1209;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0" name="Google Shape;1210;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1" name="Google Shape;1211;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2" name="Google Shape;1212;p63"/>
          <p:cNvGrpSpPr/>
          <p:nvPr/>
        </p:nvGrpSpPr>
        <p:grpSpPr>
          <a:xfrm>
            <a:off x="2317544" y="1612263"/>
            <a:ext cx="205179" cy="205061"/>
            <a:chOff x="5643000" y="2621375"/>
            <a:chExt cx="480850" cy="480575"/>
          </a:xfrm>
        </p:grpSpPr>
        <p:sp>
          <p:nvSpPr>
            <p:cNvPr id="1213" name="Google Shape;1213;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4" name="Google Shape;1214;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5" name="Google Shape;1215;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6" name="Google Shape;1216;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7" name="Google Shape;1217;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8" name="Google Shape;1218;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9" name="Google Shape;1219;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20" name="Google Shape;1220;p63"/>
          <p:cNvGrpSpPr/>
          <p:nvPr/>
        </p:nvGrpSpPr>
        <p:grpSpPr>
          <a:xfrm>
            <a:off x="2868446" y="1612263"/>
            <a:ext cx="205179" cy="205061"/>
            <a:chOff x="5643000" y="2621375"/>
            <a:chExt cx="480850" cy="480575"/>
          </a:xfrm>
        </p:grpSpPr>
        <p:sp>
          <p:nvSpPr>
            <p:cNvPr id="1221" name="Google Shape;1221;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2" name="Google Shape;1222;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3" name="Google Shape;1223;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4" name="Google Shape;1224;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5" name="Google Shape;1225;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6" name="Google Shape;1226;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7" name="Google Shape;1227;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28" name="Google Shape;1228;p63"/>
          <p:cNvGrpSpPr/>
          <p:nvPr/>
        </p:nvGrpSpPr>
        <p:grpSpPr>
          <a:xfrm>
            <a:off x="3143897" y="1612263"/>
            <a:ext cx="205179" cy="205061"/>
            <a:chOff x="5643000" y="2621375"/>
            <a:chExt cx="480850" cy="480575"/>
          </a:xfrm>
        </p:grpSpPr>
        <p:sp>
          <p:nvSpPr>
            <p:cNvPr id="1229" name="Google Shape;1229;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0" name="Google Shape;1230;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1" name="Google Shape;1231;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2" name="Google Shape;1232;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3" name="Google Shape;1233;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4" name="Google Shape;1234;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5" name="Google Shape;1235;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36" name="Google Shape;1236;p63"/>
          <p:cNvGrpSpPr/>
          <p:nvPr/>
        </p:nvGrpSpPr>
        <p:grpSpPr>
          <a:xfrm>
            <a:off x="3419348" y="1612263"/>
            <a:ext cx="205179" cy="205061"/>
            <a:chOff x="5643000" y="2621375"/>
            <a:chExt cx="480850" cy="480575"/>
          </a:xfrm>
        </p:grpSpPr>
        <p:sp>
          <p:nvSpPr>
            <p:cNvPr id="1237" name="Google Shape;123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8" name="Google Shape;123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9" name="Google Shape;123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0" name="Google Shape;124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1" name="Google Shape;124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2" name="Google Shape;124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3" name="Google Shape;124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44" name="Google Shape;1244;p63"/>
          <p:cNvGrpSpPr/>
          <p:nvPr/>
        </p:nvGrpSpPr>
        <p:grpSpPr>
          <a:xfrm>
            <a:off x="3694799" y="1612263"/>
            <a:ext cx="205179" cy="205061"/>
            <a:chOff x="5643000" y="2621375"/>
            <a:chExt cx="480850" cy="480575"/>
          </a:xfrm>
        </p:grpSpPr>
        <p:sp>
          <p:nvSpPr>
            <p:cNvPr id="1245" name="Google Shape;1245;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6" name="Google Shape;1246;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7" name="Google Shape;1247;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8" name="Google Shape;1248;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9" name="Google Shape;1249;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0" name="Google Shape;1250;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1" name="Google Shape;1251;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52" name="Google Shape;1252;p63"/>
          <p:cNvGrpSpPr/>
          <p:nvPr/>
        </p:nvGrpSpPr>
        <p:grpSpPr>
          <a:xfrm>
            <a:off x="3970250" y="1612263"/>
            <a:ext cx="205179" cy="205061"/>
            <a:chOff x="5643000" y="2621375"/>
            <a:chExt cx="480850" cy="480575"/>
          </a:xfrm>
        </p:grpSpPr>
        <p:sp>
          <p:nvSpPr>
            <p:cNvPr id="1253" name="Google Shape;1253;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4" name="Google Shape;1254;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5" name="Google Shape;1255;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6" name="Google Shape;1256;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7" name="Google Shape;1257;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8" name="Google Shape;1258;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9" name="Google Shape;1259;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0" name="Google Shape;1260;p63"/>
          <p:cNvGrpSpPr/>
          <p:nvPr/>
        </p:nvGrpSpPr>
        <p:grpSpPr>
          <a:xfrm>
            <a:off x="4245701" y="1612263"/>
            <a:ext cx="205179" cy="205061"/>
            <a:chOff x="5643000" y="2621375"/>
            <a:chExt cx="480850" cy="480575"/>
          </a:xfrm>
        </p:grpSpPr>
        <p:sp>
          <p:nvSpPr>
            <p:cNvPr id="1261" name="Google Shape;1261;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2" name="Google Shape;1262;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3" name="Google Shape;1263;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4" name="Google Shape;1264;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5" name="Google Shape;1265;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6" name="Google Shape;1266;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7" name="Google Shape;1267;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8" name="Google Shape;1268;p63"/>
          <p:cNvGrpSpPr/>
          <p:nvPr/>
        </p:nvGrpSpPr>
        <p:grpSpPr>
          <a:xfrm>
            <a:off x="2592995" y="2623963"/>
            <a:ext cx="205179" cy="205061"/>
            <a:chOff x="5643000" y="2621375"/>
            <a:chExt cx="480850" cy="480575"/>
          </a:xfrm>
        </p:grpSpPr>
        <p:sp>
          <p:nvSpPr>
            <p:cNvPr id="1269" name="Google Shape;1269;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0" name="Google Shape;1270;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1" name="Google Shape;1271;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2" name="Google Shape;1272;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3" name="Google Shape;1273;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4" name="Google Shape;1274;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5" name="Google Shape;1275;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76" name="Google Shape;1276;p63"/>
          <p:cNvGrpSpPr/>
          <p:nvPr/>
        </p:nvGrpSpPr>
        <p:grpSpPr>
          <a:xfrm>
            <a:off x="1766642" y="2623963"/>
            <a:ext cx="205179" cy="205061"/>
            <a:chOff x="5643000" y="2621375"/>
            <a:chExt cx="480850" cy="480575"/>
          </a:xfrm>
        </p:grpSpPr>
        <p:sp>
          <p:nvSpPr>
            <p:cNvPr id="1277" name="Google Shape;127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8" name="Google Shape;127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9" name="Google Shape;127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0" name="Google Shape;128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1" name="Google Shape;128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2" name="Google Shape;128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3" name="Google Shape;128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84" name="Google Shape;1284;p63"/>
          <p:cNvGrpSpPr/>
          <p:nvPr/>
        </p:nvGrpSpPr>
        <p:grpSpPr>
          <a:xfrm>
            <a:off x="2042093" y="2623963"/>
            <a:ext cx="205179" cy="205061"/>
            <a:chOff x="5643000" y="2621375"/>
            <a:chExt cx="480850" cy="480575"/>
          </a:xfrm>
        </p:grpSpPr>
        <p:sp>
          <p:nvSpPr>
            <p:cNvPr id="1285" name="Google Shape;1285;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6" name="Google Shape;1286;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7" name="Google Shape;1287;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8" name="Google Shape;1288;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9" name="Google Shape;1289;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0" name="Google Shape;1290;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1" name="Google Shape;1291;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92" name="Google Shape;1292;p63"/>
          <p:cNvGrpSpPr/>
          <p:nvPr/>
        </p:nvGrpSpPr>
        <p:grpSpPr>
          <a:xfrm>
            <a:off x="2317544" y="2623963"/>
            <a:ext cx="205179" cy="205061"/>
            <a:chOff x="5643000" y="2621375"/>
            <a:chExt cx="480850" cy="480575"/>
          </a:xfrm>
        </p:grpSpPr>
        <p:sp>
          <p:nvSpPr>
            <p:cNvPr id="1293" name="Google Shape;1293;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4" name="Google Shape;1294;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5" name="Google Shape;1295;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6" name="Google Shape;1296;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7" name="Google Shape;1297;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8" name="Google Shape;1298;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9" name="Google Shape;1299;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00" name="Google Shape;1300;p63"/>
          <p:cNvGrpSpPr/>
          <p:nvPr/>
        </p:nvGrpSpPr>
        <p:grpSpPr>
          <a:xfrm>
            <a:off x="2868446" y="2623963"/>
            <a:ext cx="205179" cy="205061"/>
            <a:chOff x="5643000" y="2621375"/>
            <a:chExt cx="480850" cy="480575"/>
          </a:xfrm>
        </p:grpSpPr>
        <p:sp>
          <p:nvSpPr>
            <p:cNvPr id="1301" name="Google Shape;1301;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2" name="Google Shape;1302;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3" name="Google Shape;1303;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4" name="Google Shape;1304;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5" name="Google Shape;1305;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6" name="Google Shape;1306;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7" name="Google Shape;1307;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08" name="Google Shape;1308;p63"/>
          <p:cNvGrpSpPr/>
          <p:nvPr/>
        </p:nvGrpSpPr>
        <p:grpSpPr>
          <a:xfrm>
            <a:off x="3143897" y="2623963"/>
            <a:ext cx="205179" cy="205061"/>
            <a:chOff x="5643000" y="2621375"/>
            <a:chExt cx="480850" cy="480575"/>
          </a:xfrm>
        </p:grpSpPr>
        <p:sp>
          <p:nvSpPr>
            <p:cNvPr id="1309" name="Google Shape;1309;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0" name="Google Shape;1310;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1" name="Google Shape;1311;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2" name="Google Shape;1312;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3" name="Google Shape;1313;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4" name="Google Shape;1314;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5" name="Google Shape;1315;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16" name="Google Shape;1316;p63"/>
          <p:cNvGrpSpPr/>
          <p:nvPr/>
        </p:nvGrpSpPr>
        <p:grpSpPr>
          <a:xfrm>
            <a:off x="3419348" y="2623963"/>
            <a:ext cx="205179" cy="205061"/>
            <a:chOff x="5643000" y="2621375"/>
            <a:chExt cx="480850" cy="480575"/>
          </a:xfrm>
        </p:grpSpPr>
        <p:sp>
          <p:nvSpPr>
            <p:cNvPr id="1317" name="Google Shape;131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8" name="Google Shape;131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9" name="Google Shape;131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0" name="Google Shape;132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1" name="Google Shape;132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2" name="Google Shape;132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3" name="Google Shape;132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24" name="Google Shape;1324;p63"/>
          <p:cNvGrpSpPr/>
          <p:nvPr/>
        </p:nvGrpSpPr>
        <p:grpSpPr>
          <a:xfrm>
            <a:off x="3694799" y="2623963"/>
            <a:ext cx="205179" cy="205061"/>
            <a:chOff x="5643000" y="2621375"/>
            <a:chExt cx="480850" cy="480575"/>
          </a:xfrm>
        </p:grpSpPr>
        <p:sp>
          <p:nvSpPr>
            <p:cNvPr id="1325" name="Google Shape;1325;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6" name="Google Shape;1326;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7" name="Google Shape;1327;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8" name="Google Shape;1328;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9" name="Google Shape;1329;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0" name="Google Shape;1330;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1" name="Google Shape;1331;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32" name="Google Shape;1332;p63"/>
          <p:cNvGrpSpPr/>
          <p:nvPr/>
        </p:nvGrpSpPr>
        <p:grpSpPr>
          <a:xfrm>
            <a:off x="3970250" y="2623963"/>
            <a:ext cx="205179" cy="205061"/>
            <a:chOff x="5643000" y="2621375"/>
            <a:chExt cx="480850" cy="480575"/>
          </a:xfrm>
        </p:grpSpPr>
        <p:sp>
          <p:nvSpPr>
            <p:cNvPr id="1333" name="Google Shape;1333;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4" name="Google Shape;1334;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5" name="Google Shape;1335;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6" name="Google Shape;1336;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7" name="Google Shape;1337;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8" name="Google Shape;1338;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9" name="Google Shape;1339;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40" name="Google Shape;1340;p63"/>
          <p:cNvGrpSpPr/>
          <p:nvPr/>
        </p:nvGrpSpPr>
        <p:grpSpPr>
          <a:xfrm>
            <a:off x="4245701" y="2623963"/>
            <a:ext cx="205179" cy="205061"/>
            <a:chOff x="5643000" y="2621375"/>
            <a:chExt cx="480850" cy="480575"/>
          </a:xfrm>
        </p:grpSpPr>
        <p:sp>
          <p:nvSpPr>
            <p:cNvPr id="1341" name="Google Shape;1341;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2" name="Google Shape;1342;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3" name="Google Shape;1343;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4" name="Google Shape;1344;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5" name="Google Shape;1345;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6" name="Google Shape;1346;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7" name="Google Shape;1347;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48" name="Google Shape;1348;p63"/>
          <p:cNvGrpSpPr/>
          <p:nvPr/>
        </p:nvGrpSpPr>
        <p:grpSpPr>
          <a:xfrm>
            <a:off x="2592995" y="3636563"/>
            <a:ext cx="205179" cy="205061"/>
            <a:chOff x="5643000" y="2621375"/>
            <a:chExt cx="480850" cy="480575"/>
          </a:xfrm>
        </p:grpSpPr>
        <p:sp>
          <p:nvSpPr>
            <p:cNvPr id="1349" name="Google Shape;1349;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0" name="Google Shape;1350;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1" name="Google Shape;1351;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2" name="Google Shape;1352;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3" name="Google Shape;1353;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4" name="Google Shape;1354;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5" name="Google Shape;1355;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56" name="Google Shape;1356;p63"/>
          <p:cNvGrpSpPr/>
          <p:nvPr/>
        </p:nvGrpSpPr>
        <p:grpSpPr>
          <a:xfrm>
            <a:off x="1766642" y="3636563"/>
            <a:ext cx="205179" cy="205061"/>
            <a:chOff x="5643000" y="2621375"/>
            <a:chExt cx="480850" cy="480575"/>
          </a:xfrm>
        </p:grpSpPr>
        <p:sp>
          <p:nvSpPr>
            <p:cNvPr id="1357" name="Google Shape;135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8" name="Google Shape;135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9" name="Google Shape;135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0" name="Google Shape;136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1" name="Google Shape;136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2" name="Google Shape;136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3" name="Google Shape;136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64" name="Google Shape;1364;p63"/>
          <p:cNvGrpSpPr/>
          <p:nvPr/>
        </p:nvGrpSpPr>
        <p:grpSpPr>
          <a:xfrm>
            <a:off x="2042093" y="3636563"/>
            <a:ext cx="205179" cy="205061"/>
            <a:chOff x="5643000" y="2621375"/>
            <a:chExt cx="480850" cy="480575"/>
          </a:xfrm>
        </p:grpSpPr>
        <p:sp>
          <p:nvSpPr>
            <p:cNvPr id="1365" name="Google Shape;1365;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6" name="Google Shape;1366;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7" name="Google Shape;1367;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8" name="Google Shape;1368;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9" name="Google Shape;1369;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0" name="Google Shape;1370;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1" name="Google Shape;1371;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72" name="Google Shape;1372;p63"/>
          <p:cNvGrpSpPr/>
          <p:nvPr/>
        </p:nvGrpSpPr>
        <p:grpSpPr>
          <a:xfrm>
            <a:off x="2317544" y="3636563"/>
            <a:ext cx="205179" cy="205061"/>
            <a:chOff x="5643000" y="2621375"/>
            <a:chExt cx="480850" cy="480575"/>
          </a:xfrm>
        </p:grpSpPr>
        <p:sp>
          <p:nvSpPr>
            <p:cNvPr id="1373" name="Google Shape;1373;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4" name="Google Shape;1374;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5" name="Google Shape;1375;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6" name="Google Shape;1376;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7" name="Google Shape;1377;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8" name="Google Shape;1378;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9" name="Google Shape;1379;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0" name="Google Shape;1380;p63"/>
          <p:cNvGrpSpPr/>
          <p:nvPr/>
        </p:nvGrpSpPr>
        <p:grpSpPr>
          <a:xfrm>
            <a:off x="2868446" y="3636563"/>
            <a:ext cx="205179" cy="205061"/>
            <a:chOff x="5643000" y="2621375"/>
            <a:chExt cx="480850" cy="480575"/>
          </a:xfrm>
        </p:grpSpPr>
        <p:sp>
          <p:nvSpPr>
            <p:cNvPr id="1381" name="Google Shape;1381;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2" name="Google Shape;1382;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3" name="Google Shape;1383;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4" name="Google Shape;1384;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5" name="Google Shape;1385;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6" name="Google Shape;1386;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7" name="Google Shape;1387;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8" name="Google Shape;1388;p63"/>
          <p:cNvGrpSpPr/>
          <p:nvPr/>
        </p:nvGrpSpPr>
        <p:grpSpPr>
          <a:xfrm>
            <a:off x="3143897" y="3636563"/>
            <a:ext cx="205179" cy="205061"/>
            <a:chOff x="5643000" y="2621375"/>
            <a:chExt cx="480850" cy="480575"/>
          </a:xfrm>
        </p:grpSpPr>
        <p:sp>
          <p:nvSpPr>
            <p:cNvPr id="1389" name="Google Shape;1389;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0" name="Google Shape;1390;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1" name="Google Shape;1391;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2" name="Google Shape;1392;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3" name="Google Shape;1393;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4" name="Google Shape;1394;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5" name="Google Shape;1395;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96" name="Google Shape;1396;p63"/>
          <p:cNvGrpSpPr/>
          <p:nvPr/>
        </p:nvGrpSpPr>
        <p:grpSpPr>
          <a:xfrm>
            <a:off x="3419348" y="3636563"/>
            <a:ext cx="205179" cy="205061"/>
            <a:chOff x="5643000" y="2621375"/>
            <a:chExt cx="480850" cy="480575"/>
          </a:xfrm>
        </p:grpSpPr>
        <p:sp>
          <p:nvSpPr>
            <p:cNvPr id="1397" name="Google Shape;139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8" name="Google Shape;139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9" name="Google Shape;139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0" name="Google Shape;140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1" name="Google Shape;140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2" name="Google Shape;140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3" name="Google Shape;140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04" name="Google Shape;1404;p63"/>
          <p:cNvGrpSpPr/>
          <p:nvPr/>
        </p:nvGrpSpPr>
        <p:grpSpPr>
          <a:xfrm>
            <a:off x="3694799" y="3636563"/>
            <a:ext cx="205179" cy="205061"/>
            <a:chOff x="5643000" y="2621375"/>
            <a:chExt cx="480850" cy="480575"/>
          </a:xfrm>
        </p:grpSpPr>
        <p:sp>
          <p:nvSpPr>
            <p:cNvPr id="1405" name="Google Shape;1405;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6" name="Google Shape;1406;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7" name="Google Shape;1407;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8" name="Google Shape;1408;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9" name="Google Shape;1409;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0" name="Google Shape;1410;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1" name="Google Shape;1411;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12" name="Google Shape;1412;p63"/>
          <p:cNvGrpSpPr/>
          <p:nvPr/>
        </p:nvGrpSpPr>
        <p:grpSpPr>
          <a:xfrm>
            <a:off x="3970250" y="3636563"/>
            <a:ext cx="205179" cy="205061"/>
            <a:chOff x="5643000" y="2621375"/>
            <a:chExt cx="480850" cy="480575"/>
          </a:xfrm>
        </p:grpSpPr>
        <p:sp>
          <p:nvSpPr>
            <p:cNvPr id="1413" name="Google Shape;1413;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4" name="Google Shape;1414;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5" name="Google Shape;1415;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6" name="Google Shape;1416;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7" name="Google Shape;1417;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8" name="Google Shape;1418;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9" name="Google Shape;1419;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0" name="Google Shape;1420;p63"/>
          <p:cNvGrpSpPr/>
          <p:nvPr/>
        </p:nvGrpSpPr>
        <p:grpSpPr>
          <a:xfrm>
            <a:off x="4245701" y="3636563"/>
            <a:ext cx="205179" cy="205061"/>
            <a:chOff x="5643000" y="2621375"/>
            <a:chExt cx="480850" cy="480575"/>
          </a:xfrm>
        </p:grpSpPr>
        <p:sp>
          <p:nvSpPr>
            <p:cNvPr id="1421" name="Google Shape;1421;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2" name="Google Shape;1422;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3" name="Google Shape;1423;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4" name="Google Shape;1424;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5" name="Google Shape;1425;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6" name="Google Shape;1426;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7" name="Google Shape;1427;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1" name="Shape 1431"/>
        <p:cNvGrpSpPr/>
        <p:nvPr/>
      </p:nvGrpSpPr>
      <p:grpSpPr>
        <a:xfrm>
          <a:off x="0" y="0"/>
          <a:ext cx="0" cy="0"/>
          <a:chOff x="0" y="0"/>
          <a:chExt cx="0" cy="0"/>
        </a:xfrm>
      </p:grpSpPr>
      <p:grpSp>
        <p:nvGrpSpPr>
          <p:cNvPr id="1432" name="Google Shape;1432;p64"/>
          <p:cNvGrpSpPr/>
          <p:nvPr/>
        </p:nvGrpSpPr>
        <p:grpSpPr>
          <a:xfrm>
            <a:off x="4053806" y="285786"/>
            <a:ext cx="5188504" cy="4292816"/>
            <a:chOff x="4053806" y="281161"/>
            <a:chExt cx="5188504" cy="4292816"/>
          </a:xfrm>
        </p:grpSpPr>
        <p:pic>
          <p:nvPicPr>
            <p:cNvPr id="1433" name="Google Shape;1433;p64"/>
            <p:cNvPicPr preferRelativeResize="0"/>
            <p:nvPr/>
          </p:nvPicPr>
          <p:blipFill>
            <a:blip r:embed="rId3">
              <a:alphaModFix/>
            </a:blip>
            <a:stretch>
              <a:fillRect/>
            </a:stretch>
          </p:blipFill>
          <p:spPr>
            <a:xfrm flipH="1">
              <a:off x="6796755" y="1584211"/>
              <a:ext cx="220258" cy="227131"/>
            </a:xfrm>
            <a:prstGeom prst="rect">
              <a:avLst/>
            </a:prstGeom>
            <a:noFill/>
            <a:ln>
              <a:noFill/>
            </a:ln>
          </p:spPr>
        </p:pic>
        <p:pic>
          <p:nvPicPr>
            <p:cNvPr id="1434" name="Google Shape;1434;p64"/>
            <p:cNvPicPr preferRelativeResize="0"/>
            <p:nvPr/>
          </p:nvPicPr>
          <p:blipFill>
            <a:blip r:embed="rId4">
              <a:alphaModFix/>
            </a:blip>
            <a:stretch>
              <a:fillRect/>
            </a:stretch>
          </p:blipFill>
          <p:spPr>
            <a:xfrm flipH="1">
              <a:off x="6117224" y="2576696"/>
              <a:ext cx="378925" cy="367777"/>
            </a:xfrm>
            <a:prstGeom prst="rect">
              <a:avLst/>
            </a:prstGeom>
            <a:noFill/>
            <a:ln>
              <a:noFill/>
            </a:ln>
          </p:spPr>
        </p:pic>
        <p:pic>
          <p:nvPicPr>
            <p:cNvPr id="1435" name="Google Shape;1435;p64"/>
            <p:cNvPicPr preferRelativeResize="0"/>
            <p:nvPr/>
          </p:nvPicPr>
          <p:blipFill>
            <a:blip r:embed="rId5">
              <a:alphaModFix/>
            </a:blip>
            <a:stretch>
              <a:fillRect/>
            </a:stretch>
          </p:blipFill>
          <p:spPr>
            <a:xfrm flipH="1">
              <a:off x="8663011" y="1235944"/>
              <a:ext cx="579299" cy="535467"/>
            </a:xfrm>
            <a:prstGeom prst="rect">
              <a:avLst/>
            </a:prstGeom>
            <a:noFill/>
            <a:ln>
              <a:noFill/>
            </a:ln>
          </p:spPr>
        </p:pic>
        <p:pic>
          <p:nvPicPr>
            <p:cNvPr id="1436" name="Google Shape;1436;p64"/>
            <p:cNvPicPr preferRelativeResize="0"/>
            <p:nvPr/>
          </p:nvPicPr>
          <p:blipFill>
            <a:blip r:embed="rId6">
              <a:alphaModFix/>
            </a:blip>
            <a:stretch>
              <a:fillRect/>
            </a:stretch>
          </p:blipFill>
          <p:spPr>
            <a:xfrm flipH="1">
              <a:off x="7646169" y="1600092"/>
              <a:ext cx="838460" cy="369682"/>
            </a:xfrm>
            <a:prstGeom prst="rect">
              <a:avLst/>
            </a:prstGeom>
            <a:noFill/>
            <a:ln>
              <a:noFill/>
            </a:ln>
          </p:spPr>
        </p:pic>
        <p:pic>
          <p:nvPicPr>
            <p:cNvPr id="1437" name="Google Shape;1437;p64"/>
            <p:cNvPicPr preferRelativeResize="0"/>
            <p:nvPr/>
          </p:nvPicPr>
          <p:blipFill>
            <a:blip r:embed="rId7">
              <a:alphaModFix/>
            </a:blip>
            <a:stretch>
              <a:fillRect/>
            </a:stretch>
          </p:blipFill>
          <p:spPr>
            <a:xfrm flipH="1">
              <a:off x="8575330" y="2326425"/>
              <a:ext cx="485925" cy="367776"/>
            </a:xfrm>
            <a:prstGeom prst="rect">
              <a:avLst/>
            </a:prstGeom>
            <a:noFill/>
            <a:ln>
              <a:noFill/>
            </a:ln>
          </p:spPr>
        </p:pic>
        <p:pic>
          <p:nvPicPr>
            <p:cNvPr id="1438" name="Google Shape;1438;p64"/>
            <p:cNvPicPr preferRelativeResize="0"/>
            <p:nvPr/>
          </p:nvPicPr>
          <p:blipFill>
            <a:blip r:embed="rId8">
              <a:alphaModFix/>
            </a:blip>
            <a:stretch>
              <a:fillRect/>
            </a:stretch>
          </p:blipFill>
          <p:spPr>
            <a:xfrm flipH="1">
              <a:off x="7501985" y="2412207"/>
              <a:ext cx="723956" cy="475769"/>
            </a:xfrm>
            <a:prstGeom prst="rect">
              <a:avLst/>
            </a:prstGeom>
            <a:noFill/>
            <a:ln>
              <a:noFill/>
            </a:ln>
          </p:spPr>
        </p:pic>
        <p:pic>
          <p:nvPicPr>
            <p:cNvPr id="1439" name="Google Shape;1439;p64"/>
            <p:cNvPicPr preferRelativeResize="0"/>
            <p:nvPr/>
          </p:nvPicPr>
          <p:blipFill>
            <a:blip r:embed="rId9">
              <a:alphaModFix/>
            </a:blip>
            <a:stretch>
              <a:fillRect/>
            </a:stretch>
          </p:blipFill>
          <p:spPr>
            <a:xfrm flipH="1">
              <a:off x="8125023" y="2055568"/>
              <a:ext cx="302444" cy="270855"/>
            </a:xfrm>
            <a:prstGeom prst="rect">
              <a:avLst/>
            </a:prstGeom>
            <a:noFill/>
            <a:ln>
              <a:noFill/>
            </a:ln>
          </p:spPr>
        </p:pic>
        <p:pic>
          <p:nvPicPr>
            <p:cNvPr id="1440" name="Google Shape;1440;p64"/>
            <p:cNvPicPr preferRelativeResize="0"/>
            <p:nvPr/>
          </p:nvPicPr>
          <p:blipFill>
            <a:blip r:embed="rId10">
              <a:alphaModFix/>
            </a:blip>
            <a:stretch>
              <a:fillRect/>
            </a:stretch>
          </p:blipFill>
          <p:spPr>
            <a:xfrm flipH="1">
              <a:off x="7167435" y="1144026"/>
              <a:ext cx="723954" cy="440174"/>
            </a:xfrm>
            <a:prstGeom prst="rect">
              <a:avLst/>
            </a:prstGeom>
            <a:noFill/>
            <a:ln>
              <a:noFill/>
            </a:ln>
          </p:spPr>
        </p:pic>
        <p:pic>
          <p:nvPicPr>
            <p:cNvPr id="1441" name="Google Shape;1441;p64"/>
            <p:cNvPicPr preferRelativeResize="0"/>
            <p:nvPr/>
          </p:nvPicPr>
          <p:blipFill>
            <a:blip r:embed="rId11">
              <a:alphaModFix/>
            </a:blip>
            <a:stretch>
              <a:fillRect/>
            </a:stretch>
          </p:blipFill>
          <p:spPr>
            <a:xfrm flipH="1">
              <a:off x="7646176" y="2988816"/>
              <a:ext cx="102902" cy="135296"/>
            </a:xfrm>
            <a:prstGeom prst="rect">
              <a:avLst/>
            </a:prstGeom>
            <a:noFill/>
            <a:ln>
              <a:noFill/>
            </a:ln>
          </p:spPr>
        </p:pic>
        <p:pic>
          <p:nvPicPr>
            <p:cNvPr id="1442" name="Google Shape;1442;p64"/>
            <p:cNvPicPr preferRelativeResize="0"/>
            <p:nvPr/>
          </p:nvPicPr>
          <p:blipFill>
            <a:blip r:embed="rId12">
              <a:alphaModFix/>
            </a:blip>
            <a:stretch>
              <a:fillRect/>
            </a:stretch>
          </p:blipFill>
          <p:spPr>
            <a:xfrm flipH="1">
              <a:off x="8544266" y="1545022"/>
              <a:ext cx="59073" cy="80034"/>
            </a:xfrm>
            <a:prstGeom prst="rect">
              <a:avLst/>
            </a:prstGeom>
            <a:noFill/>
            <a:ln>
              <a:noFill/>
            </a:ln>
          </p:spPr>
        </p:pic>
        <p:pic>
          <p:nvPicPr>
            <p:cNvPr id="1443" name="Google Shape;1443;p64"/>
            <p:cNvPicPr preferRelativeResize="0"/>
            <p:nvPr/>
          </p:nvPicPr>
          <p:blipFill>
            <a:blip r:embed="rId3">
              <a:alphaModFix/>
            </a:blip>
            <a:stretch>
              <a:fillRect/>
            </a:stretch>
          </p:blipFill>
          <p:spPr>
            <a:xfrm flipH="1" rot="-3412593">
              <a:off x="8708183" y="2800229"/>
              <a:ext cx="220257" cy="227131"/>
            </a:xfrm>
            <a:prstGeom prst="rect">
              <a:avLst/>
            </a:prstGeom>
            <a:noFill/>
            <a:ln>
              <a:noFill/>
            </a:ln>
          </p:spPr>
        </p:pic>
        <p:pic>
          <p:nvPicPr>
            <p:cNvPr id="1444" name="Google Shape;1444;p64"/>
            <p:cNvPicPr preferRelativeResize="0"/>
            <p:nvPr/>
          </p:nvPicPr>
          <p:blipFill>
            <a:blip r:embed="rId4">
              <a:alphaModFix/>
            </a:blip>
            <a:stretch>
              <a:fillRect/>
            </a:stretch>
          </p:blipFill>
          <p:spPr>
            <a:xfrm flipH="1" rot="-3412598">
              <a:off x="8384369" y="3384936"/>
              <a:ext cx="378925" cy="367777"/>
            </a:xfrm>
            <a:prstGeom prst="rect">
              <a:avLst/>
            </a:prstGeom>
            <a:noFill/>
            <a:ln>
              <a:noFill/>
            </a:ln>
          </p:spPr>
        </p:pic>
        <p:pic>
          <p:nvPicPr>
            <p:cNvPr id="1445" name="Google Shape;1445;p64"/>
            <p:cNvPicPr preferRelativeResize="0"/>
            <p:nvPr/>
          </p:nvPicPr>
          <p:blipFill>
            <a:blip r:embed="rId5">
              <a:alphaModFix/>
            </a:blip>
            <a:stretch>
              <a:fillRect/>
            </a:stretch>
          </p:blipFill>
          <p:spPr>
            <a:xfrm flipH="1" rot="10800000">
              <a:off x="5179362" y="1014981"/>
              <a:ext cx="579299" cy="535467"/>
            </a:xfrm>
            <a:prstGeom prst="rect">
              <a:avLst/>
            </a:prstGeom>
            <a:noFill/>
            <a:ln>
              <a:noFill/>
            </a:ln>
          </p:spPr>
        </p:pic>
        <p:pic>
          <p:nvPicPr>
            <p:cNvPr id="1446" name="Google Shape;1446;p64"/>
            <p:cNvPicPr preferRelativeResize="0"/>
            <p:nvPr/>
          </p:nvPicPr>
          <p:blipFill>
            <a:blip r:embed="rId6">
              <a:alphaModFix/>
            </a:blip>
            <a:stretch>
              <a:fillRect/>
            </a:stretch>
          </p:blipFill>
          <p:spPr>
            <a:xfrm flipH="1" rot="-971976">
              <a:off x="8154592" y="1943062"/>
              <a:ext cx="838460" cy="369682"/>
            </a:xfrm>
            <a:prstGeom prst="rect">
              <a:avLst/>
            </a:prstGeom>
            <a:noFill/>
            <a:ln>
              <a:noFill/>
            </a:ln>
          </p:spPr>
        </p:pic>
        <p:pic>
          <p:nvPicPr>
            <p:cNvPr id="1447" name="Google Shape;1447;p64"/>
            <p:cNvPicPr preferRelativeResize="0"/>
            <p:nvPr/>
          </p:nvPicPr>
          <p:blipFill>
            <a:blip r:embed="rId7">
              <a:alphaModFix/>
            </a:blip>
            <a:stretch>
              <a:fillRect/>
            </a:stretch>
          </p:blipFill>
          <p:spPr>
            <a:xfrm flipH="1" rot="-3412599">
              <a:off x="6903301" y="1708911"/>
              <a:ext cx="485926" cy="367776"/>
            </a:xfrm>
            <a:prstGeom prst="rect">
              <a:avLst/>
            </a:prstGeom>
            <a:noFill/>
            <a:ln>
              <a:noFill/>
            </a:ln>
          </p:spPr>
        </p:pic>
        <p:pic>
          <p:nvPicPr>
            <p:cNvPr id="1448" name="Google Shape;1448;p64"/>
            <p:cNvPicPr preferRelativeResize="0"/>
            <p:nvPr/>
          </p:nvPicPr>
          <p:blipFill>
            <a:blip r:embed="rId8">
              <a:alphaModFix/>
            </a:blip>
            <a:stretch>
              <a:fillRect/>
            </a:stretch>
          </p:blipFill>
          <p:spPr>
            <a:xfrm flipH="1" rot="-3412601">
              <a:off x="5887350" y="1162431"/>
              <a:ext cx="723957" cy="475769"/>
            </a:xfrm>
            <a:prstGeom prst="rect">
              <a:avLst/>
            </a:prstGeom>
            <a:noFill/>
            <a:ln>
              <a:noFill/>
            </a:ln>
          </p:spPr>
        </p:pic>
        <p:pic>
          <p:nvPicPr>
            <p:cNvPr id="1449" name="Google Shape;1449;p64"/>
            <p:cNvPicPr preferRelativeResize="0"/>
            <p:nvPr/>
          </p:nvPicPr>
          <p:blipFill>
            <a:blip r:embed="rId9">
              <a:alphaModFix/>
            </a:blip>
            <a:stretch>
              <a:fillRect/>
            </a:stretch>
          </p:blipFill>
          <p:spPr>
            <a:xfrm flipH="1" rot="-3412598">
              <a:off x="6919941" y="2759434"/>
              <a:ext cx="302444" cy="270855"/>
            </a:xfrm>
            <a:prstGeom prst="rect">
              <a:avLst/>
            </a:prstGeom>
            <a:noFill/>
            <a:ln>
              <a:noFill/>
            </a:ln>
          </p:spPr>
        </p:pic>
        <p:pic>
          <p:nvPicPr>
            <p:cNvPr id="1450" name="Google Shape;1450;p64"/>
            <p:cNvPicPr preferRelativeResize="0"/>
            <p:nvPr/>
          </p:nvPicPr>
          <p:blipFill>
            <a:blip r:embed="rId10">
              <a:alphaModFix/>
            </a:blip>
            <a:stretch>
              <a:fillRect/>
            </a:stretch>
          </p:blipFill>
          <p:spPr>
            <a:xfrm flipH="1" rot="-1424746">
              <a:off x="5428948" y="1752186"/>
              <a:ext cx="723954" cy="440174"/>
            </a:xfrm>
            <a:prstGeom prst="rect">
              <a:avLst/>
            </a:prstGeom>
            <a:noFill/>
            <a:ln>
              <a:noFill/>
            </a:ln>
          </p:spPr>
        </p:pic>
        <p:pic>
          <p:nvPicPr>
            <p:cNvPr id="1451" name="Google Shape;1451;p64"/>
            <p:cNvPicPr preferRelativeResize="0"/>
            <p:nvPr/>
          </p:nvPicPr>
          <p:blipFill>
            <a:blip r:embed="rId11">
              <a:alphaModFix/>
            </a:blip>
            <a:stretch>
              <a:fillRect/>
            </a:stretch>
          </p:blipFill>
          <p:spPr>
            <a:xfrm flipH="1" rot="-3412599">
              <a:off x="7426871" y="3252759"/>
              <a:ext cx="102902" cy="135296"/>
            </a:xfrm>
            <a:prstGeom prst="rect">
              <a:avLst/>
            </a:prstGeom>
            <a:noFill/>
            <a:ln>
              <a:noFill/>
            </a:ln>
          </p:spPr>
        </p:pic>
        <p:pic>
          <p:nvPicPr>
            <p:cNvPr id="1452" name="Google Shape;1452;p64"/>
            <p:cNvPicPr preferRelativeResize="0"/>
            <p:nvPr/>
          </p:nvPicPr>
          <p:blipFill>
            <a:blip r:embed="rId12">
              <a:alphaModFix/>
            </a:blip>
            <a:stretch>
              <a:fillRect/>
            </a:stretch>
          </p:blipFill>
          <p:spPr>
            <a:xfrm flipH="1" rot="-3412599">
              <a:off x="6421352" y="2006870"/>
              <a:ext cx="59073" cy="80034"/>
            </a:xfrm>
            <a:prstGeom prst="rect">
              <a:avLst/>
            </a:prstGeom>
            <a:noFill/>
            <a:ln>
              <a:noFill/>
            </a:ln>
          </p:spPr>
        </p:pic>
        <p:pic>
          <p:nvPicPr>
            <p:cNvPr id="1453" name="Google Shape;1453;p64"/>
            <p:cNvPicPr preferRelativeResize="0"/>
            <p:nvPr/>
          </p:nvPicPr>
          <p:blipFill>
            <a:blip r:embed="rId8">
              <a:alphaModFix/>
            </a:blip>
            <a:stretch>
              <a:fillRect/>
            </a:stretch>
          </p:blipFill>
          <p:spPr>
            <a:xfrm flipH="1" rot="7092340">
              <a:off x="4072550" y="474706"/>
              <a:ext cx="723957" cy="475769"/>
            </a:xfrm>
            <a:prstGeom prst="rect">
              <a:avLst/>
            </a:prstGeom>
            <a:noFill/>
            <a:ln>
              <a:noFill/>
            </a:ln>
          </p:spPr>
        </p:pic>
        <p:pic>
          <p:nvPicPr>
            <p:cNvPr id="1454" name="Google Shape;1454;p64"/>
            <p:cNvPicPr preferRelativeResize="0"/>
            <p:nvPr/>
          </p:nvPicPr>
          <p:blipFill>
            <a:blip r:embed="rId5">
              <a:alphaModFix/>
            </a:blip>
            <a:stretch>
              <a:fillRect/>
            </a:stretch>
          </p:blipFill>
          <p:spPr>
            <a:xfrm flipH="1" rot="-3412527">
              <a:off x="4454225" y="4128869"/>
              <a:ext cx="392697" cy="362990"/>
            </a:xfrm>
            <a:prstGeom prst="rect">
              <a:avLst/>
            </a:prstGeom>
            <a:noFill/>
            <a:ln>
              <a:noFill/>
            </a:ln>
          </p:spPr>
        </p:pic>
        <p:pic>
          <p:nvPicPr>
            <p:cNvPr id="1455" name="Google Shape;1455;p64"/>
            <p:cNvPicPr preferRelativeResize="0"/>
            <p:nvPr/>
          </p:nvPicPr>
          <p:blipFill>
            <a:blip r:embed="rId6">
              <a:alphaModFix/>
            </a:blip>
            <a:stretch>
              <a:fillRect/>
            </a:stretch>
          </p:blipFill>
          <p:spPr>
            <a:xfrm flipH="1">
              <a:off x="6727032" y="3978379"/>
              <a:ext cx="838460" cy="369682"/>
            </a:xfrm>
            <a:prstGeom prst="rect">
              <a:avLst/>
            </a:prstGeom>
            <a:noFill/>
            <a:ln>
              <a:noFill/>
            </a:ln>
          </p:spPr>
        </p:pic>
        <p:pic>
          <p:nvPicPr>
            <p:cNvPr id="1456" name="Google Shape;1456;p64"/>
            <p:cNvPicPr preferRelativeResize="0"/>
            <p:nvPr/>
          </p:nvPicPr>
          <p:blipFill>
            <a:blip r:embed="rId12">
              <a:alphaModFix/>
            </a:blip>
            <a:stretch>
              <a:fillRect/>
            </a:stretch>
          </p:blipFill>
          <p:spPr>
            <a:xfrm flipH="1" rot="-3412599">
              <a:off x="4930002" y="3917270"/>
              <a:ext cx="59073" cy="80034"/>
            </a:xfrm>
            <a:prstGeom prst="rect">
              <a:avLst/>
            </a:prstGeom>
            <a:noFill/>
            <a:ln>
              <a:noFill/>
            </a:ln>
          </p:spPr>
        </p:pic>
        <p:pic>
          <p:nvPicPr>
            <p:cNvPr id="1457" name="Google Shape;1457;p64"/>
            <p:cNvPicPr preferRelativeResize="0"/>
            <p:nvPr/>
          </p:nvPicPr>
          <p:blipFill>
            <a:blip r:embed="rId7">
              <a:alphaModFix/>
            </a:blip>
            <a:stretch>
              <a:fillRect/>
            </a:stretch>
          </p:blipFill>
          <p:spPr>
            <a:xfrm flipH="1" rot="-3412599">
              <a:off x="8163476" y="419649"/>
              <a:ext cx="485926" cy="367776"/>
            </a:xfrm>
            <a:prstGeom prst="rect">
              <a:avLst/>
            </a:prstGeom>
            <a:noFill/>
            <a:ln>
              <a:noFill/>
            </a:ln>
          </p:spPr>
        </p:pic>
        <p:pic>
          <p:nvPicPr>
            <p:cNvPr id="1458" name="Google Shape;1458;p64"/>
            <p:cNvPicPr preferRelativeResize="0"/>
            <p:nvPr/>
          </p:nvPicPr>
          <p:blipFill>
            <a:blip r:embed="rId7">
              <a:alphaModFix/>
            </a:blip>
            <a:stretch>
              <a:fillRect/>
            </a:stretch>
          </p:blipFill>
          <p:spPr>
            <a:xfrm flipH="1" rot="-3412599">
              <a:off x="5393451" y="2531424"/>
              <a:ext cx="485926" cy="367776"/>
            </a:xfrm>
            <a:prstGeom prst="rect">
              <a:avLst/>
            </a:prstGeom>
            <a:noFill/>
            <a:ln>
              <a:noFill/>
            </a:ln>
          </p:spPr>
        </p:pic>
        <p:pic>
          <p:nvPicPr>
            <p:cNvPr id="1459" name="Google Shape;1459;p64"/>
            <p:cNvPicPr preferRelativeResize="0"/>
            <p:nvPr/>
          </p:nvPicPr>
          <p:blipFill>
            <a:blip r:embed="rId3">
              <a:alphaModFix/>
            </a:blip>
            <a:stretch>
              <a:fillRect/>
            </a:stretch>
          </p:blipFill>
          <p:spPr>
            <a:xfrm flipH="1" rot="-3412593">
              <a:off x="6380495" y="378141"/>
              <a:ext cx="220257" cy="227131"/>
            </a:xfrm>
            <a:prstGeom prst="rect">
              <a:avLst/>
            </a:prstGeom>
            <a:noFill/>
            <a:ln>
              <a:noFill/>
            </a:ln>
          </p:spPr>
        </p:pic>
        <p:pic>
          <p:nvPicPr>
            <p:cNvPr id="1460" name="Google Shape;1460;p64"/>
            <p:cNvPicPr preferRelativeResize="0"/>
            <p:nvPr/>
          </p:nvPicPr>
          <p:blipFill>
            <a:blip r:embed="rId3">
              <a:alphaModFix/>
            </a:blip>
            <a:stretch>
              <a:fillRect/>
            </a:stretch>
          </p:blipFill>
          <p:spPr>
            <a:xfrm flipH="1" rot="-3412593">
              <a:off x="4789195" y="2221541"/>
              <a:ext cx="220257" cy="227131"/>
            </a:xfrm>
            <a:prstGeom prst="rect">
              <a:avLst/>
            </a:prstGeom>
            <a:noFill/>
            <a:ln>
              <a:noFill/>
            </a:ln>
          </p:spPr>
        </p:pic>
        <p:pic>
          <p:nvPicPr>
            <p:cNvPr id="1461" name="Google Shape;1461;p64"/>
            <p:cNvPicPr preferRelativeResize="0"/>
            <p:nvPr/>
          </p:nvPicPr>
          <p:blipFill>
            <a:blip r:embed="rId10">
              <a:alphaModFix/>
            </a:blip>
            <a:stretch>
              <a:fillRect/>
            </a:stretch>
          </p:blipFill>
          <p:spPr>
            <a:xfrm flipH="1">
              <a:off x="5758648" y="3201676"/>
              <a:ext cx="723954" cy="440174"/>
            </a:xfrm>
            <a:prstGeom prst="rect">
              <a:avLst/>
            </a:prstGeom>
            <a:noFill/>
            <a:ln>
              <a:noFill/>
            </a:ln>
          </p:spPr>
        </p:pic>
      </p:grpSp>
      <p:sp>
        <p:nvSpPr>
          <p:cNvPr id="1462" name="Google Shape;1462;p64"/>
          <p:cNvSpPr txBox="1"/>
          <p:nvPr>
            <p:ph type="title"/>
          </p:nvPr>
        </p:nvSpPr>
        <p:spPr>
          <a:xfrm>
            <a:off x="1260200" y="1568525"/>
            <a:ext cx="2793600" cy="10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VISIT OUR WEBSITE</a:t>
            </a:r>
            <a:endParaRPr/>
          </a:p>
        </p:txBody>
      </p:sp>
      <p:sp>
        <p:nvSpPr>
          <p:cNvPr id="1463" name="Google Shape;1463;p64"/>
          <p:cNvSpPr txBox="1"/>
          <p:nvPr>
            <p:ph idx="1" type="subTitle"/>
          </p:nvPr>
        </p:nvSpPr>
        <p:spPr>
          <a:xfrm>
            <a:off x="1260200" y="2633300"/>
            <a:ext cx="27936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464" name="Google Shape;1464;p64"/>
          <p:cNvGrpSpPr/>
          <p:nvPr/>
        </p:nvGrpSpPr>
        <p:grpSpPr>
          <a:xfrm>
            <a:off x="4543300" y="1277188"/>
            <a:ext cx="3340500" cy="2550781"/>
            <a:chOff x="4883250" y="1277188"/>
            <a:chExt cx="3340500" cy="2550781"/>
          </a:xfrm>
        </p:grpSpPr>
        <p:sp>
          <p:nvSpPr>
            <p:cNvPr id="1465" name="Google Shape;1465;p64"/>
            <p:cNvSpPr/>
            <p:nvPr/>
          </p:nvSpPr>
          <p:spPr>
            <a:xfrm>
              <a:off x="6019650" y="3377188"/>
              <a:ext cx="1068352" cy="369545"/>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4"/>
            <p:cNvSpPr/>
            <p:nvPr/>
          </p:nvSpPr>
          <p:spPr>
            <a:xfrm>
              <a:off x="4883250" y="1277188"/>
              <a:ext cx="3340500" cy="2100000"/>
            </a:xfrm>
            <a:prstGeom prst="roundRect">
              <a:avLst>
                <a:gd fmla="val 2933" name="adj"/>
              </a:avLst>
            </a:pr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a:off x="5946775" y="3699587"/>
              <a:ext cx="1213235" cy="128381"/>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8" name="Google Shape;1468;p64"/>
          <p:cNvPicPr preferRelativeResize="0"/>
          <p:nvPr/>
        </p:nvPicPr>
        <p:blipFill rotWithShape="1">
          <a:blip r:embed="rId13">
            <a:alphaModFix/>
          </a:blip>
          <a:srcRect b="1219" l="0" r="0" t="1229"/>
          <a:stretch/>
        </p:blipFill>
        <p:spPr>
          <a:xfrm>
            <a:off x="4670950" y="1421413"/>
            <a:ext cx="3085200" cy="1692900"/>
          </a:xfrm>
          <a:prstGeom prst="roundRect">
            <a:avLst>
              <a:gd fmla="val 0"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2" name="Shape 1472"/>
        <p:cNvGrpSpPr/>
        <p:nvPr/>
      </p:nvGrpSpPr>
      <p:grpSpPr>
        <a:xfrm>
          <a:off x="0" y="0"/>
          <a:ext cx="0" cy="0"/>
          <a:chOff x="0" y="0"/>
          <a:chExt cx="0" cy="0"/>
        </a:xfrm>
      </p:grpSpPr>
      <p:grpSp>
        <p:nvGrpSpPr>
          <p:cNvPr id="1473" name="Google Shape;1473;p65"/>
          <p:cNvGrpSpPr/>
          <p:nvPr/>
        </p:nvGrpSpPr>
        <p:grpSpPr>
          <a:xfrm>
            <a:off x="-121278" y="-268781"/>
            <a:ext cx="4441707" cy="4866294"/>
            <a:chOff x="-121278" y="-268781"/>
            <a:chExt cx="4441707" cy="4866294"/>
          </a:xfrm>
        </p:grpSpPr>
        <p:pic>
          <p:nvPicPr>
            <p:cNvPr id="1474" name="Google Shape;1474;p65"/>
            <p:cNvPicPr preferRelativeResize="0"/>
            <p:nvPr/>
          </p:nvPicPr>
          <p:blipFill>
            <a:blip r:embed="rId3">
              <a:alphaModFix/>
            </a:blip>
            <a:stretch>
              <a:fillRect/>
            </a:stretch>
          </p:blipFill>
          <p:spPr>
            <a:xfrm>
              <a:off x="2244409" y="348261"/>
              <a:ext cx="220258" cy="227131"/>
            </a:xfrm>
            <a:prstGeom prst="rect">
              <a:avLst/>
            </a:prstGeom>
            <a:noFill/>
            <a:ln>
              <a:noFill/>
            </a:ln>
          </p:spPr>
        </p:pic>
        <p:pic>
          <p:nvPicPr>
            <p:cNvPr id="1475" name="Google Shape;1475;p65"/>
            <p:cNvPicPr preferRelativeResize="0"/>
            <p:nvPr/>
          </p:nvPicPr>
          <p:blipFill>
            <a:blip r:embed="rId4">
              <a:alphaModFix/>
            </a:blip>
            <a:stretch>
              <a:fillRect/>
            </a:stretch>
          </p:blipFill>
          <p:spPr>
            <a:xfrm>
              <a:off x="2765273" y="1340746"/>
              <a:ext cx="378925" cy="367777"/>
            </a:xfrm>
            <a:prstGeom prst="rect">
              <a:avLst/>
            </a:prstGeom>
            <a:noFill/>
            <a:ln>
              <a:noFill/>
            </a:ln>
          </p:spPr>
        </p:pic>
        <p:pic>
          <p:nvPicPr>
            <p:cNvPr id="1476" name="Google Shape;1476;p65"/>
            <p:cNvPicPr preferRelativeResize="0"/>
            <p:nvPr/>
          </p:nvPicPr>
          <p:blipFill>
            <a:blip r:embed="rId5">
              <a:alphaModFix/>
            </a:blip>
            <a:stretch>
              <a:fillRect/>
            </a:stretch>
          </p:blipFill>
          <p:spPr>
            <a:xfrm>
              <a:off x="19112" y="-6"/>
              <a:ext cx="579299" cy="535467"/>
            </a:xfrm>
            <a:prstGeom prst="rect">
              <a:avLst/>
            </a:prstGeom>
            <a:noFill/>
            <a:ln>
              <a:noFill/>
            </a:ln>
          </p:spPr>
        </p:pic>
        <p:pic>
          <p:nvPicPr>
            <p:cNvPr id="1477" name="Google Shape;1477;p65"/>
            <p:cNvPicPr preferRelativeResize="0"/>
            <p:nvPr/>
          </p:nvPicPr>
          <p:blipFill>
            <a:blip r:embed="rId6">
              <a:alphaModFix/>
            </a:blip>
            <a:stretch>
              <a:fillRect/>
            </a:stretch>
          </p:blipFill>
          <p:spPr>
            <a:xfrm>
              <a:off x="776793" y="364142"/>
              <a:ext cx="838460" cy="369682"/>
            </a:xfrm>
            <a:prstGeom prst="rect">
              <a:avLst/>
            </a:prstGeom>
            <a:noFill/>
            <a:ln>
              <a:noFill/>
            </a:ln>
          </p:spPr>
        </p:pic>
        <p:pic>
          <p:nvPicPr>
            <p:cNvPr id="1478" name="Google Shape;1478;p65"/>
            <p:cNvPicPr preferRelativeResize="0"/>
            <p:nvPr/>
          </p:nvPicPr>
          <p:blipFill>
            <a:blip r:embed="rId7">
              <a:alphaModFix/>
            </a:blip>
            <a:stretch>
              <a:fillRect/>
            </a:stretch>
          </p:blipFill>
          <p:spPr>
            <a:xfrm>
              <a:off x="200166" y="1090475"/>
              <a:ext cx="485925" cy="367776"/>
            </a:xfrm>
            <a:prstGeom prst="rect">
              <a:avLst/>
            </a:prstGeom>
            <a:noFill/>
            <a:ln>
              <a:noFill/>
            </a:ln>
          </p:spPr>
        </p:pic>
        <p:pic>
          <p:nvPicPr>
            <p:cNvPr id="1479" name="Google Shape;1479;p65"/>
            <p:cNvPicPr preferRelativeResize="0"/>
            <p:nvPr/>
          </p:nvPicPr>
          <p:blipFill>
            <a:blip r:embed="rId8">
              <a:alphaModFix/>
            </a:blip>
            <a:stretch>
              <a:fillRect/>
            </a:stretch>
          </p:blipFill>
          <p:spPr>
            <a:xfrm>
              <a:off x="1035480" y="1176257"/>
              <a:ext cx="723956" cy="475769"/>
            </a:xfrm>
            <a:prstGeom prst="rect">
              <a:avLst/>
            </a:prstGeom>
            <a:noFill/>
            <a:ln>
              <a:noFill/>
            </a:ln>
          </p:spPr>
        </p:pic>
        <p:pic>
          <p:nvPicPr>
            <p:cNvPr id="1480" name="Google Shape;1480;p65"/>
            <p:cNvPicPr preferRelativeResize="0"/>
            <p:nvPr/>
          </p:nvPicPr>
          <p:blipFill>
            <a:blip r:embed="rId9">
              <a:alphaModFix/>
            </a:blip>
            <a:stretch>
              <a:fillRect/>
            </a:stretch>
          </p:blipFill>
          <p:spPr>
            <a:xfrm>
              <a:off x="833955" y="819618"/>
              <a:ext cx="302444" cy="270855"/>
            </a:xfrm>
            <a:prstGeom prst="rect">
              <a:avLst/>
            </a:prstGeom>
            <a:noFill/>
            <a:ln>
              <a:noFill/>
            </a:ln>
          </p:spPr>
        </p:pic>
        <p:pic>
          <p:nvPicPr>
            <p:cNvPr id="1481" name="Google Shape;1481;p65"/>
            <p:cNvPicPr preferRelativeResize="0"/>
            <p:nvPr/>
          </p:nvPicPr>
          <p:blipFill>
            <a:blip r:embed="rId10">
              <a:alphaModFix/>
            </a:blip>
            <a:stretch>
              <a:fillRect/>
            </a:stretch>
          </p:blipFill>
          <p:spPr>
            <a:xfrm>
              <a:off x="1370033" y="-91924"/>
              <a:ext cx="723954" cy="440174"/>
            </a:xfrm>
            <a:prstGeom prst="rect">
              <a:avLst/>
            </a:prstGeom>
            <a:noFill/>
            <a:ln>
              <a:noFill/>
            </a:ln>
          </p:spPr>
        </p:pic>
        <p:pic>
          <p:nvPicPr>
            <p:cNvPr id="1482" name="Google Shape;1482;p65"/>
            <p:cNvPicPr preferRelativeResize="0"/>
            <p:nvPr/>
          </p:nvPicPr>
          <p:blipFill>
            <a:blip r:embed="rId11">
              <a:alphaModFix/>
            </a:blip>
            <a:stretch>
              <a:fillRect/>
            </a:stretch>
          </p:blipFill>
          <p:spPr>
            <a:xfrm>
              <a:off x="1512344" y="1752866"/>
              <a:ext cx="102902" cy="135296"/>
            </a:xfrm>
            <a:prstGeom prst="rect">
              <a:avLst/>
            </a:prstGeom>
            <a:noFill/>
            <a:ln>
              <a:noFill/>
            </a:ln>
          </p:spPr>
        </p:pic>
        <p:pic>
          <p:nvPicPr>
            <p:cNvPr id="1483" name="Google Shape;1483;p65"/>
            <p:cNvPicPr preferRelativeResize="0"/>
            <p:nvPr/>
          </p:nvPicPr>
          <p:blipFill>
            <a:blip r:embed="rId12">
              <a:alphaModFix/>
            </a:blip>
            <a:stretch>
              <a:fillRect/>
            </a:stretch>
          </p:blipFill>
          <p:spPr>
            <a:xfrm>
              <a:off x="658083" y="309072"/>
              <a:ext cx="59073" cy="80034"/>
            </a:xfrm>
            <a:prstGeom prst="rect">
              <a:avLst/>
            </a:prstGeom>
            <a:noFill/>
            <a:ln>
              <a:noFill/>
            </a:ln>
          </p:spPr>
        </p:pic>
        <p:pic>
          <p:nvPicPr>
            <p:cNvPr id="1484" name="Google Shape;1484;p65"/>
            <p:cNvPicPr preferRelativeResize="0"/>
            <p:nvPr/>
          </p:nvPicPr>
          <p:blipFill>
            <a:blip r:embed="rId3">
              <a:alphaModFix/>
            </a:blip>
            <a:stretch>
              <a:fillRect/>
            </a:stretch>
          </p:blipFill>
          <p:spPr>
            <a:xfrm rot="3412593">
              <a:off x="332982" y="1564279"/>
              <a:ext cx="220257" cy="227131"/>
            </a:xfrm>
            <a:prstGeom prst="rect">
              <a:avLst/>
            </a:prstGeom>
            <a:noFill/>
            <a:ln>
              <a:noFill/>
            </a:ln>
          </p:spPr>
        </p:pic>
        <p:pic>
          <p:nvPicPr>
            <p:cNvPr id="1485" name="Google Shape;1485;p65"/>
            <p:cNvPicPr preferRelativeResize="0"/>
            <p:nvPr/>
          </p:nvPicPr>
          <p:blipFill>
            <a:blip r:embed="rId4">
              <a:alphaModFix/>
            </a:blip>
            <a:stretch>
              <a:fillRect/>
            </a:stretch>
          </p:blipFill>
          <p:spPr>
            <a:xfrm rot="3412598">
              <a:off x="498128" y="2148986"/>
              <a:ext cx="378925" cy="367777"/>
            </a:xfrm>
            <a:prstGeom prst="rect">
              <a:avLst/>
            </a:prstGeom>
            <a:noFill/>
            <a:ln>
              <a:noFill/>
            </a:ln>
          </p:spPr>
        </p:pic>
        <p:pic>
          <p:nvPicPr>
            <p:cNvPr id="1486" name="Google Shape;1486;p65"/>
            <p:cNvPicPr preferRelativeResize="0"/>
            <p:nvPr/>
          </p:nvPicPr>
          <p:blipFill>
            <a:blip r:embed="rId5">
              <a:alphaModFix/>
            </a:blip>
            <a:stretch>
              <a:fillRect/>
            </a:stretch>
          </p:blipFill>
          <p:spPr>
            <a:xfrm rot="10800000">
              <a:off x="254660" y="3126381"/>
              <a:ext cx="579299" cy="535467"/>
            </a:xfrm>
            <a:prstGeom prst="rect">
              <a:avLst/>
            </a:prstGeom>
            <a:noFill/>
            <a:ln>
              <a:noFill/>
            </a:ln>
          </p:spPr>
        </p:pic>
        <p:pic>
          <p:nvPicPr>
            <p:cNvPr id="1487" name="Google Shape;1487;p65"/>
            <p:cNvPicPr preferRelativeResize="0"/>
            <p:nvPr/>
          </p:nvPicPr>
          <p:blipFill>
            <a:blip r:embed="rId6">
              <a:alphaModFix/>
            </a:blip>
            <a:stretch>
              <a:fillRect/>
            </a:stretch>
          </p:blipFill>
          <p:spPr>
            <a:xfrm rot="971976">
              <a:off x="268370" y="707112"/>
              <a:ext cx="838460" cy="369682"/>
            </a:xfrm>
            <a:prstGeom prst="rect">
              <a:avLst/>
            </a:prstGeom>
            <a:noFill/>
            <a:ln>
              <a:noFill/>
            </a:ln>
          </p:spPr>
        </p:pic>
        <p:pic>
          <p:nvPicPr>
            <p:cNvPr id="1488" name="Google Shape;1488;p65"/>
            <p:cNvPicPr preferRelativeResize="0"/>
            <p:nvPr/>
          </p:nvPicPr>
          <p:blipFill>
            <a:blip r:embed="rId7">
              <a:alphaModFix/>
            </a:blip>
            <a:stretch>
              <a:fillRect/>
            </a:stretch>
          </p:blipFill>
          <p:spPr>
            <a:xfrm rot="3412599">
              <a:off x="1872195" y="472961"/>
              <a:ext cx="485926" cy="367776"/>
            </a:xfrm>
            <a:prstGeom prst="rect">
              <a:avLst/>
            </a:prstGeom>
            <a:noFill/>
            <a:ln>
              <a:noFill/>
            </a:ln>
          </p:spPr>
        </p:pic>
        <p:pic>
          <p:nvPicPr>
            <p:cNvPr id="1489" name="Google Shape;1489;p65"/>
            <p:cNvPicPr preferRelativeResize="0"/>
            <p:nvPr/>
          </p:nvPicPr>
          <p:blipFill>
            <a:blip r:embed="rId8">
              <a:alphaModFix/>
            </a:blip>
            <a:stretch>
              <a:fillRect/>
            </a:stretch>
          </p:blipFill>
          <p:spPr>
            <a:xfrm rot="3412601">
              <a:off x="2650116" y="-73519"/>
              <a:ext cx="723957" cy="475769"/>
            </a:xfrm>
            <a:prstGeom prst="rect">
              <a:avLst/>
            </a:prstGeom>
            <a:noFill/>
            <a:ln>
              <a:noFill/>
            </a:ln>
          </p:spPr>
        </p:pic>
        <p:pic>
          <p:nvPicPr>
            <p:cNvPr id="1490" name="Google Shape;1490;p65"/>
            <p:cNvPicPr preferRelativeResize="0"/>
            <p:nvPr/>
          </p:nvPicPr>
          <p:blipFill>
            <a:blip r:embed="rId9">
              <a:alphaModFix/>
            </a:blip>
            <a:stretch>
              <a:fillRect/>
            </a:stretch>
          </p:blipFill>
          <p:spPr>
            <a:xfrm rot="3412598">
              <a:off x="332662" y="4261434"/>
              <a:ext cx="302444" cy="270855"/>
            </a:xfrm>
            <a:prstGeom prst="rect">
              <a:avLst/>
            </a:prstGeom>
            <a:noFill/>
            <a:ln>
              <a:noFill/>
            </a:ln>
          </p:spPr>
        </p:pic>
        <p:pic>
          <p:nvPicPr>
            <p:cNvPr id="1491" name="Google Shape;1491;p65"/>
            <p:cNvPicPr preferRelativeResize="0"/>
            <p:nvPr/>
          </p:nvPicPr>
          <p:blipFill>
            <a:blip r:embed="rId10">
              <a:alphaModFix/>
            </a:blip>
            <a:stretch>
              <a:fillRect/>
            </a:stretch>
          </p:blipFill>
          <p:spPr>
            <a:xfrm rot="1424746">
              <a:off x="3108520" y="516236"/>
              <a:ext cx="723954" cy="440174"/>
            </a:xfrm>
            <a:prstGeom prst="rect">
              <a:avLst/>
            </a:prstGeom>
            <a:noFill/>
            <a:ln>
              <a:noFill/>
            </a:ln>
          </p:spPr>
        </p:pic>
        <p:pic>
          <p:nvPicPr>
            <p:cNvPr id="1492" name="Google Shape;1492;p65"/>
            <p:cNvPicPr preferRelativeResize="0"/>
            <p:nvPr/>
          </p:nvPicPr>
          <p:blipFill>
            <a:blip r:embed="rId11">
              <a:alphaModFix/>
            </a:blip>
            <a:stretch>
              <a:fillRect/>
            </a:stretch>
          </p:blipFill>
          <p:spPr>
            <a:xfrm rot="3412599">
              <a:off x="1731649" y="2016809"/>
              <a:ext cx="102902" cy="135296"/>
            </a:xfrm>
            <a:prstGeom prst="rect">
              <a:avLst/>
            </a:prstGeom>
            <a:noFill/>
            <a:ln>
              <a:noFill/>
            </a:ln>
          </p:spPr>
        </p:pic>
        <p:pic>
          <p:nvPicPr>
            <p:cNvPr id="1493" name="Google Shape;1493;p65"/>
            <p:cNvPicPr preferRelativeResize="0"/>
            <p:nvPr/>
          </p:nvPicPr>
          <p:blipFill>
            <a:blip r:embed="rId12">
              <a:alphaModFix/>
            </a:blip>
            <a:stretch>
              <a:fillRect/>
            </a:stretch>
          </p:blipFill>
          <p:spPr>
            <a:xfrm rot="3412599">
              <a:off x="2780997" y="770920"/>
              <a:ext cx="59073" cy="80034"/>
            </a:xfrm>
            <a:prstGeom prst="rect">
              <a:avLst/>
            </a:prstGeom>
            <a:noFill/>
            <a:ln>
              <a:noFill/>
            </a:ln>
          </p:spPr>
        </p:pic>
        <p:pic>
          <p:nvPicPr>
            <p:cNvPr id="1494" name="Google Shape;1494;p65"/>
            <p:cNvPicPr preferRelativeResize="0"/>
            <p:nvPr/>
          </p:nvPicPr>
          <p:blipFill>
            <a:blip r:embed="rId8">
              <a:alphaModFix/>
            </a:blip>
            <a:stretch>
              <a:fillRect/>
            </a:stretch>
          </p:blipFill>
          <p:spPr>
            <a:xfrm rot="-7092340">
              <a:off x="-102534" y="2488131"/>
              <a:ext cx="723957" cy="475769"/>
            </a:xfrm>
            <a:prstGeom prst="rect">
              <a:avLst/>
            </a:prstGeom>
            <a:noFill/>
            <a:ln>
              <a:noFill/>
            </a:ln>
          </p:spPr>
        </p:pic>
        <p:pic>
          <p:nvPicPr>
            <p:cNvPr id="1495" name="Google Shape;1495;p65"/>
            <p:cNvPicPr preferRelativeResize="0"/>
            <p:nvPr/>
          </p:nvPicPr>
          <p:blipFill>
            <a:blip r:embed="rId5">
              <a:alphaModFix/>
            </a:blip>
            <a:stretch>
              <a:fillRect/>
            </a:stretch>
          </p:blipFill>
          <p:spPr>
            <a:xfrm rot="3412527">
              <a:off x="2228775" y="3795269"/>
              <a:ext cx="392697" cy="362990"/>
            </a:xfrm>
            <a:prstGeom prst="rect">
              <a:avLst/>
            </a:prstGeom>
            <a:noFill/>
            <a:ln>
              <a:noFill/>
            </a:ln>
          </p:spPr>
        </p:pic>
        <p:pic>
          <p:nvPicPr>
            <p:cNvPr id="1496" name="Google Shape;1496;p65"/>
            <p:cNvPicPr preferRelativeResize="0"/>
            <p:nvPr/>
          </p:nvPicPr>
          <p:blipFill>
            <a:blip r:embed="rId6">
              <a:alphaModFix/>
            </a:blip>
            <a:stretch>
              <a:fillRect/>
            </a:stretch>
          </p:blipFill>
          <p:spPr>
            <a:xfrm>
              <a:off x="833943" y="4084129"/>
              <a:ext cx="838460" cy="369682"/>
            </a:xfrm>
            <a:prstGeom prst="rect">
              <a:avLst/>
            </a:prstGeom>
            <a:noFill/>
            <a:ln>
              <a:noFill/>
            </a:ln>
          </p:spPr>
        </p:pic>
        <p:pic>
          <p:nvPicPr>
            <p:cNvPr id="1497" name="Google Shape;1497;p65"/>
            <p:cNvPicPr preferRelativeResize="0"/>
            <p:nvPr/>
          </p:nvPicPr>
          <p:blipFill>
            <a:blip r:embed="rId12">
              <a:alphaModFix/>
            </a:blip>
            <a:stretch>
              <a:fillRect/>
            </a:stretch>
          </p:blipFill>
          <p:spPr>
            <a:xfrm rot="3412599">
              <a:off x="253572" y="2363320"/>
              <a:ext cx="59073" cy="80034"/>
            </a:xfrm>
            <a:prstGeom prst="rect">
              <a:avLst/>
            </a:prstGeom>
            <a:noFill/>
            <a:ln>
              <a:noFill/>
            </a:ln>
          </p:spPr>
        </p:pic>
        <p:pic>
          <p:nvPicPr>
            <p:cNvPr id="1498" name="Google Shape;1498;p65"/>
            <p:cNvPicPr preferRelativeResize="0"/>
            <p:nvPr/>
          </p:nvPicPr>
          <p:blipFill>
            <a:blip r:embed="rId7">
              <a:alphaModFix/>
            </a:blip>
            <a:stretch>
              <a:fillRect/>
            </a:stretch>
          </p:blipFill>
          <p:spPr>
            <a:xfrm rot="3412599">
              <a:off x="3790695" y="365099"/>
              <a:ext cx="485926" cy="367776"/>
            </a:xfrm>
            <a:prstGeom prst="rect">
              <a:avLst/>
            </a:prstGeom>
            <a:noFill/>
            <a:ln>
              <a:noFill/>
            </a:ln>
          </p:spPr>
        </p:pic>
        <p:pic>
          <p:nvPicPr>
            <p:cNvPr id="1499" name="Google Shape;1499;p65"/>
            <p:cNvPicPr preferRelativeResize="0"/>
            <p:nvPr/>
          </p:nvPicPr>
          <p:blipFill>
            <a:blip r:embed="rId7">
              <a:alphaModFix/>
            </a:blip>
            <a:stretch>
              <a:fillRect/>
            </a:stretch>
          </p:blipFill>
          <p:spPr>
            <a:xfrm rot="3412599">
              <a:off x="3382045" y="1295474"/>
              <a:ext cx="485926" cy="367776"/>
            </a:xfrm>
            <a:prstGeom prst="rect">
              <a:avLst/>
            </a:prstGeom>
            <a:noFill/>
            <a:ln>
              <a:noFill/>
            </a:ln>
          </p:spPr>
        </p:pic>
        <p:pic>
          <p:nvPicPr>
            <p:cNvPr id="1500" name="Google Shape;1500;p65"/>
            <p:cNvPicPr preferRelativeResize="0"/>
            <p:nvPr/>
          </p:nvPicPr>
          <p:blipFill>
            <a:blip r:embed="rId3">
              <a:alphaModFix/>
            </a:blip>
            <a:stretch>
              <a:fillRect/>
            </a:stretch>
          </p:blipFill>
          <p:spPr>
            <a:xfrm rot="3412593">
              <a:off x="2499857" y="985591"/>
              <a:ext cx="220257" cy="227131"/>
            </a:xfrm>
            <a:prstGeom prst="rect">
              <a:avLst/>
            </a:prstGeom>
            <a:noFill/>
            <a:ln>
              <a:noFill/>
            </a:ln>
          </p:spPr>
        </p:pic>
        <p:pic>
          <p:nvPicPr>
            <p:cNvPr id="1501" name="Google Shape;1501;p65"/>
            <p:cNvPicPr preferRelativeResize="0"/>
            <p:nvPr/>
          </p:nvPicPr>
          <p:blipFill>
            <a:blip r:embed="rId3">
              <a:alphaModFix/>
            </a:blip>
            <a:stretch>
              <a:fillRect/>
            </a:stretch>
          </p:blipFill>
          <p:spPr>
            <a:xfrm rot="3412593">
              <a:off x="355669" y="3898941"/>
              <a:ext cx="220257" cy="227131"/>
            </a:xfrm>
            <a:prstGeom prst="rect">
              <a:avLst/>
            </a:prstGeom>
            <a:noFill/>
            <a:ln>
              <a:noFill/>
            </a:ln>
          </p:spPr>
        </p:pic>
      </p:grpSp>
      <p:sp>
        <p:nvSpPr>
          <p:cNvPr id="1502" name="Google Shape;1502;p65"/>
          <p:cNvSpPr txBox="1"/>
          <p:nvPr>
            <p:ph type="title"/>
          </p:nvPr>
        </p:nvSpPr>
        <p:spPr>
          <a:xfrm flipH="1">
            <a:off x="4746300" y="1810025"/>
            <a:ext cx="3054300" cy="58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503" name="Google Shape;1503;p65"/>
          <p:cNvSpPr txBox="1"/>
          <p:nvPr>
            <p:ph idx="1" type="subTitle"/>
          </p:nvPr>
        </p:nvSpPr>
        <p:spPr>
          <a:xfrm flipH="1">
            <a:off x="4746300" y="2391764"/>
            <a:ext cx="3054300" cy="94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1504" name="Google Shape;1504;p65"/>
          <p:cNvGrpSpPr/>
          <p:nvPr/>
        </p:nvGrpSpPr>
        <p:grpSpPr>
          <a:xfrm>
            <a:off x="852990" y="1655770"/>
            <a:ext cx="3182039" cy="1914880"/>
            <a:chOff x="646825" y="1500648"/>
            <a:chExt cx="3646200" cy="2225052"/>
          </a:xfrm>
        </p:grpSpPr>
        <p:sp>
          <p:nvSpPr>
            <p:cNvPr id="1505" name="Google Shape;1505;p65"/>
            <p:cNvSpPr/>
            <p:nvPr/>
          </p:nvSpPr>
          <p:spPr>
            <a:xfrm>
              <a:off x="646825" y="1539000"/>
              <a:ext cx="3646200" cy="2186700"/>
            </a:xfrm>
            <a:prstGeom prst="roundRect">
              <a:avLst>
                <a:gd fmla="val 4414" name="adj"/>
              </a:avLst>
            </a:pr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5"/>
            <p:cNvSpPr/>
            <p:nvPr/>
          </p:nvSpPr>
          <p:spPr>
            <a:xfrm rot="-5400000">
              <a:off x="1412138" y="1467092"/>
              <a:ext cx="38360" cy="105472"/>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5"/>
            <p:cNvSpPr/>
            <p:nvPr/>
          </p:nvSpPr>
          <p:spPr>
            <a:xfrm rot="-5400000">
              <a:off x="1562769" y="1467347"/>
              <a:ext cx="38360" cy="104962"/>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8" name="Google Shape;1508;p65"/>
          <p:cNvPicPr preferRelativeResize="0"/>
          <p:nvPr/>
        </p:nvPicPr>
        <p:blipFill rotWithShape="1">
          <a:blip r:embed="rId13">
            <a:alphaModFix/>
          </a:blip>
          <a:srcRect b="0" l="2116" r="2107" t="0"/>
          <a:stretch/>
        </p:blipFill>
        <p:spPr>
          <a:xfrm>
            <a:off x="961176" y="1785827"/>
            <a:ext cx="2817000" cy="1654500"/>
          </a:xfrm>
          <a:prstGeom prst="roundRect">
            <a:avLst>
              <a:gd fmla="val 0" name="adj"/>
            </a:avLst>
          </a:prstGeom>
          <a:noFill/>
          <a:ln>
            <a:noFill/>
          </a:ln>
        </p:spPr>
      </p:pic>
      <p:pic>
        <p:nvPicPr>
          <p:cNvPr id="1509" name="Google Shape;1509;p65"/>
          <p:cNvPicPr preferRelativeResize="0"/>
          <p:nvPr/>
        </p:nvPicPr>
        <p:blipFill>
          <a:blip r:embed="rId10">
            <a:alphaModFix/>
          </a:blip>
          <a:stretch>
            <a:fillRect/>
          </a:stretch>
        </p:blipFill>
        <p:spPr>
          <a:xfrm>
            <a:off x="2778820" y="1965726"/>
            <a:ext cx="723954" cy="4401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3" name="Shape 1513"/>
        <p:cNvGrpSpPr/>
        <p:nvPr/>
      </p:nvGrpSpPr>
      <p:grpSpPr>
        <a:xfrm>
          <a:off x="0" y="0"/>
          <a:ext cx="0" cy="0"/>
          <a:chOff x="0" y="0"/>
          <a:chExt cx="0" cy="0"/>
        </a:xfrm>
      </p:grpSpPr>
      <p:grpSp>
        <p:nvGrpSpPr>
          <p:cNvPr id="1514" name="Google Shape;1514;p66"/>
          <p:cNvGrpSpPr/>
          <p:nvPr/>
        </p:nvGrpSpPr>
        <p:grpSpPr>
          <a:xfrm>
            <a:off x="2189774" y="-268781"/>
            <a:ext cx="6940812" cy="2860814"/>
            <a:chOff x="2189774" y="-268781"/>
            <a:chExt cx="6940812" cy="2860814"/>
          </a:xfrm>
        </p:grpSpPr>
        <p:pic>
          <p:nvPicPr>
            <p:cNvPr id="1515" name="Google Shape;1515;p66"/>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1516" name="Google Shape;1516;p66"/>
            <p:cNvPicPr preferRelativeResize="0"/>
            <p:nvPr/>
          </p:nvPicPr>
          <p:blipFill>
            <a:blip r:embed="rId4">
              <a:alphaModFix/>
            </a:blip>
            <a:stretch>
              <a:fillRect/>
            </a:stretch>
          </p:blipFill>
          <p:spPr>
            <a:xfrm flipH="1">
              <a:off x="6005499" y="1340746"/>
              <a:ext cx="378925" cy="367777"/>
            </a:xfrm>
            <a:prstGeom prst="rect">
              <a:avLst/>
            </a:prstGeom>
            <a:noFill/>
            <a:ln>
              <a:noFill/>
            </a:ln>
          </p:spPr>
        </p:pic>
        <p:pic>
          <p:nvPicPr>
            <p:cNvPr id="1517" name="Google Shape;1517;p66"/>
            <p:cNvPicPr preferRelativeResize="0"/>
            <p:nvPr/>
          </p:nvPicPr>
          <p:blipFill>
            <a:blip r:embed="rId5">
              <a:alphaModFix/>
            </a:blip>
            <a:stretch>
              <a:fillRect/>
            </a:stretch>
          </p:blipFill>
          <p:spPr>
            <a:xfrm flipH="1">
              <a:off x="8551286" y="-6"/>
              <a:ext cx="579299" cy="535467"/>
            </a:xfrm>
            <a:prstGeom prst="rect">
              <a:avLst/>
            </a:prstGeom>
            <a:noFill/>
            <a:ln>
              <a:noFill/>
            </a:ln>
          </p:spPr>
        </p:pic>
        <p:pic>
          <p:nvPicPr>
            <p:cNvPr id="1518" name="Google Shape;1518;p66"/>
            <p:cNvPicPr preferRelativeResize="0"/>
            <p:nvPr/>
          </p:nvPicPr>
          <p:blipFill>
            <a:blip r:embed="rId6">
              <a:alphaModFix/>
            </a:blip>
            <a:stretch>
              <a:fillRect/>
            </a:stretch>
          </p:blipFill>
          <p:spPr>
            <a:xfrm flipH="1">
              <a:off x="7534444" y="364142"/>
              <a:ext cx="838460" cy="369682"/>
            </a:xfrm>
            <a:prstGeom prst="rect">
              <a:avLst/>
            </a:prstGeom>
            <a:noFill/>
            <a:ln>
              <a:noFill/>
            </a:ln>
          </p:spPr>
        </p:pic>
        <p:pic>
          <p:nvPicPr>
            <p:cNvPr id="1519" name="Google Shape;1519;p66"/>
            <p:cNvPicPr preferRelativeResize="0"/>
            <p:nvPr/>
          </p:nvPicPr>
          <p:blipFill>
            <a:blip r:embed="rId7">
              <a:alphaModFix/>
            </a:blip>
            <a:stretch>
              <a:fillRect/>
            </a:stretch>
          </p:blipFill>
          <p:spPr>
            <a:xfrm flipH="1">
              <a:off x="8463605" y="1090475"/>
              <a:ext cx="485925" cy="367776"/>
            </a:xfrm>
            <a:prstGeom prst="rect">
              <a:avLst/>
            </a:prstGeom>
            <a:noFill/>
            <a:ln>
              <a:noFill/>
            </a:ln>
          </p:spPr>
        </p:pic>
        <p:pic>
          <p:nvPicPr>
            <p:cNvPr id="1520" name="Google Shape;1520;p66"/>
            <p:cNvPicPr preferRelativeResize="0"/>
            <p:nvPr/>
          </p:nvPicPr>
          <p:blipFill>
            <a:blip r:embed="rId8">
              <a:alphaModFix/>
            </a:blip>
            <a:stretch>
              <a:fillRect/>
            </a:stretch>
          </p:blipFill>
          <p:spPr>
            <a:xfrm flipH="1">
              <a:off x="7390260" y="1176257"/>
              <a:ext cx="723956" cy="475769"/>
            </a:xfrm>
            <a:prstGeom prst="rect">
              <a:avLst/>
            </a:prstGeom>
            <a:noFill/>
            <a:ln>
              <a:noFill/>
            </a:ln>
          </p:spPr>
        </p:pic>
        <p:pic>
          <p:nvPicPr>
            <p:cNvPr id="1521" name="Google Shape;1521;p66"/>
            <p:cNvPicPr preferRelativeResize="0"/>
            <p:nvPr/>
          </p:nvPicPr>
          <p:blipFill>
            <a:blip r:embed="rId9">
              <a:alphaModFix/>
            </a:blip>
            <a:stretch>
              <a:fillRect/>
            </a:stretch>
          </p:blipFill>
          <p:spPr>
            <a:xfrm flipH="1">
              <a:off x="8013298" y="819618"/>
              <a:ext cx="302444" cy="270855"/>
            </a:xfrm>
            <a:prstGeom prst="rect">
              <a:avLst/>
            </a:prstGeom>
            <a:noFill/>
            <a:ln>
              <a:noFill/>
            </a:ln>
          </p:spPr>
        </p:pic>
        <p:pic>
          <p:nvPicPr>
            <p:cNvPr id="1522" name="Google Shape;1522;p66"/>
            <p:cNvPicPr preferRelativeResize="0"/>
            <p:nvPr/>
          </p:nvPicPr>
          <p:blipFill>
            <a:blip r:embed="rId10">
              <a:alphaModFix/>
            </a:blip>
            <a:stretch>
              <a:fillRect/>
            </a:stretch>
          </p:blipFill>
          <p:spPr>
            <a:xfrm flipH="1">
              <a:off x="7055710" y="-91924"/>
              <a:ext cx="723954" cy="440174"/>
            </a:xfrm>
            <a:prstGeom prst="rect">
              <a:avLst/>
            </a:prstGeom>
            <a:noFill/>
            <a:ln>
              <a:noFill/>
            </a:ln>
          </p:spPr>
        </p:pic>
        <p:pic>
          <p:nvPicPr>
            <p:cNvPr id="1523" name="Google Shape;1523;p66"/>
            <p:cNvPicPr preferRelativeResize="0"/>
            <p:nvPr/>
          </p:nvPicPr>
          <p:blipFill>
            <a:blip r:embed="rId11">
              <a:alphaModFix/>
            </a:blip>
            <a:stretch>
              <a:fillRect/>
            </a:stretch>
          </p:blipFill>
          <p:spPr>
            <a:xfrm flipH="1">
              <a:off x="7534451" y="1752866"/>
              <a:ext cx="102902" cy="135296"/>
            </a:xfrm>
            <a:prstGeom prst="rect">
              <a:avLst/>
            </a:prstGeom>
            <a:noFill/>
            <a:ln>
              <a:noFill/>
            </a:ln>
          </p:spPr>
        </p:pic>
        <p:pic>
          <p:nvPicPr>
            <p:cNvPr id="1524" name="Google Shape;1524;p66"/>
            <p:cNvPicPr preferRelativeResize="0"/>
            <p:nvPr/>
          </p:nvPicPr>
          <p:blipFill>
            <a:blip r:embed="rId12">
              <a:alphaModFix/>
            </a:blip>
            <a:stretch>
              <a:fillRect/>
            </a:stretch>
          </p:blipFill>
          <p:spPr>
            <a:xfrm flipH="1">
              <a:off x="8432541" y="309072"/>
              <a:ext cx="59073" cy="80034"/>
            </a:xfrm>
            <a:prstGeom prst="rect">
              <a:avLst/>
            </a:prstGeom>
            <a:noFill/>
            <a:ln>
              <a:noFill/>
            </a:ln>
          </p:spPr>
        </p:pic>
        <p:pic>
          <p:nvPicPr>
            <p:cNvPr id="1525" name="Google Shape;1525;p66"/>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1526" name="Google Shape;1526;p66"/>
            <p:cNvPicPr preferRelativeResize="0"/>
            <p:nvPr/>
          </p:nvPicPr>
          <p:blipFill>
            <a:blip r:embed="rId4">
              <a:alphaModFix/>
            </a:blip>
            <a:stretch>
              <a:fillRect/>
            </a:stretch>
          </p:blipFill>
          <p:spPr>
            <a:xfrm flipH="1" rot="-3412598">
              <a:off x="8272644" y="2148986"/>
              <a:ext cx="378925" cy="367777"/>
            </a:xfrm>
            <a:prstGeom prst="rect">
              <a:avLst/>
            </a:prstGeom>
            <a:noFill/>
            <a:ln>
              <a:noFill/>
            </a:ln>
          </p:spPr>
        </p:pic>
        <p:pic>
          <p:nvPicPr>
            <p:cNvPr id="1527" name="Google Shape;1527;p66"/>
            <p:cNvPicPr preferRelativeResize="0"/>
            <p:nvPr/>
          </p:nvPicPr>
          <p:blipFill>
            <a:blip r:embed="rId5">
              <a:alphaModFix/>
            </a:blip>
            <a:stretch>
              <a:fillRect/>
            </a:stretch>
          </p:blipFill>
          <p:spPr>
            <a:xfrm flipH="1" rot="10800000">
              <a:off x="5067637" y="-220969"/>
              <a:ext cx="579299" cy="535467"/>
            </a:xfrm>
            <a:prstGeom prst="rect">
              <a:avLst/>
            </a:prstGeom>
            <a:noFill/>
            <a:ln>
              <a:noFill/>
            </a:ln>
          </p:spPr>
        </p:pic>
        <p:pic>
          <p:nvPicPr>
            <p:cNvPr id="1528" name="Google Shape;1528;p66"/>
            <p:cNvPicPr preferRelativeResize="0"/>
            <p:nvPr/>
          </p:nvPicPr>
          <p:blipFill>
            <a:blip r:embed="rId6">
              <a:alphaModFix/>
            </a:blip>
            <a:stretch>
              <a:fillRect/>
            </a:stretch>
          </p:blipFill>
          <p:spPr>
            <a:xfrm flipH="1" rot="-971976">
              <a:off x="8042867" y="707112"/>
              <a:ext cx="838460" cy="369682"/>
            </a:xfrm>
            <a:prstGeom prst="rect">
              <a:avLst/>
            </a:prstGeom>
            <a:noFill/>
            <a:ln>
              <a:noFill/>
            </a:ln>
          </p:spPr>
        </p:pic>
        <p:pic>
          <p:nvPicPr>
            <p:cNvPr id="1529" name="Google Shape;1529;p66"/>
            <p:cNvPicPr preferRelativeResize="0"/>
            <p:nvPr/>
          </p:nvPicPr>
          <p:blipFill>
            <a:blip r:embed="rId7">
              <a:alphaModFix/>
            </a:blip>
            <a:stretch>
              <a:fillRect/>
            </a:stretch>
          </p:blipFill>
          <p:spPr>
            <a:xfrm flipH="1" rot="-3412599">
              <a:off x="6791576" y="472961"/>
              <a:ext cx="485926" cy="367776"/>
            </a:xfrm>
            <a:prstGeom prst="rect">
              <a:avLst/>
            </a:prstGeom>
            <a:noFill/>
            <a:ln>
              <a:noFill/>
            </a:ln>
          </p:spPr>
        </p:pic>
        <p:pic>
          <p:nvPicPr>
            <p:cNvPr id="1530" name="Google Shape;1530;p66"/>
            <p:cNvPicPr preferRelativeResize="0"/>
            <p:nvPr/>
          </p:nvPicPr>
          <p:blipFill>
            <a:blip r:embed="rId8">
              <a:alphaModFix/>
            </a:blip>
            <a:stretch>
              <a:fillRect/>
            </a:stretch>
          </p:blipFill>
          <p:spPr>
            <a:xfrm flipH="1" rot="-3412601">
              <a:off x="5775625" y="-73519"/>
              <a:ext cx="723957" cy="475769"/>
            </a:xfrm>
            <a:prstGeom prst="rect">
              <a:avLst/>
            </a:prstGeom>
            <a:noFill/>
            <a:ln>
              <a:noFill/>
            </a:ln>
          </p:spPr>
        </p:pic>
        <p:pic>
          <p:nvPicPr>
            <p:cNvPr id="1531" name="Google Shape;1531;p66"/>
            <p:cNvPicPr preferRelativeResize="0"/>
            <p:nvPr/>
          </p:nvPicPr>
          <p:blipFill>
            <a:blip r:embed="rId9">
              <a:alphaModFix/>
            </a:blip>
            <a:stretch>
              <a:fillRect/>
            </a:stretch>
          </p:blipFill>
          <p:spPr>
            <a:xfrm flipH="1" rot="-3412598">
              <a:off x="6808216" y="1523484"/>
              <a:ext cx="302444" cy="270855"/>
            </a:xfrm>
            <a:prstGeom prst="rect">
              <a:avLst/>
            </a:prstGeom>
            <a:noFill/>
            <a:ln>
              <a:noFill/>
            </a:ln>
          </p:spPr>
        </p:pic>
        <p:pic>
          <p:nvPicPr>
            <p:cNvPr id="1532" name="Google Shape;1532;p66"/>
            <p:cNvPicPr preferRelativeResize="0"/>
            <p:nvPr/>
          </p:nvPicPr>
          <p:blipFill>
            <a:blip r:embed="rId10">
              <a:alphaModFix/>
            </a:blip>
            <a:stretch>
              <a:fillRect/>
            </a:stretch>
          </p:blipFill>
          <p:spPr>
            <a:xfrm flipH="1" rot="-1424746">
              <a:off x="5317223" y="516236"/>
              <a:ext cx="723954" cy="440174"/>
            </a:xfrm>
            <a:prstGeom prst="rect">
              <a:avLst/>
            </a:prstGeom>
            <a:noFill/>
            <a:ln>
              <a:noFill/>
            </a:ln>
          </p:spPr>
        </p:pic>
        <p:pic>
          <p:nvPicPr>
            <p:cNvPr id="1533" name="Google Shape;1533;p66"/>
            <p:cNvPicPr preferRelativeResize="0"/>
            <p:nvPr/>
          </p:nvPicPr>
          <p:blipFill>
            <a:blip r:embed="rId11">
              <a:alphaModFix/>
            </a:blip>
            <a:stretch>
              <a:fillRect/>
            </a:stretch>
          </p:blipFill>
          <p:spPr>
            <a:xfrm flipH="1" rot="-3412599">
              <a:off x="7315146" y="2016809"/>
              <a:ext cx="102902" cy="135296"/>
            </a:xfrm>
            <a:prstGeom prst="rect">
              <a:avLst/>
            </a:prstGeom>
            <a:noFill/>
            <a:ln>
              <a:noFill/>
            </a:ln>
          </p:spPr>
        </p:pic>
        <p:pic>
          <p:nvPicPr>
            <p:cNvPr id="1534" name="Google Shape;1534;p66"/>
            <p:cNvPicPr preferRelativeResize="0"/>
            <p:nvPr/>
          </p:nvPicPr>
          <p:blipFill>
            <a:blip r:embed="rId12">
              <a:alphaModFix/>
            </a:blip>
            <a:stretch>
              <a:fillRect/>
            </a:stretch>
          </p:blipFill>
          <p:spPr>
            <a:xfrm flipH="1" rot="-3412599">
              <a:off x="6309627" y="770920"/>
              <a:ext cx="59073" cy="80034"/>
            </a:xfrm>
            <a:prstGeom prst="rect">
              <a:avLst/>
            </a:prstGeom>
            <a:noFill/>
            <a:ln>
              <a:noFill/>
            </a:ln>
          </p:spPr>
        </p:pic>
        <p:pic>
          <p:nvPicPr>
            <p:cNvPr id="1535" name="Google Shape;1535;p66"/>
            <p:cNvPicPr preferRelativeResize="0"/>
            <p:nvPr/>
          </p:nvPicPr>
          <p:blipFill>
            <a:blip r:embed="rId8">
              <a:alphaModFix/>
            </a:blip>
            <a:stretch>
              <a:fillRect/>
            </a:stretch>
          </p:blipFill>
          <p:spPr>
            <a:xfrm flipH="1" rot="7092340">
              <a:off x="4231275" y="193556"/>
              <a:ext cx="723957" cy="475769"/>
            </a:xfrm>
            <a:prstGeom prst="rect">
              <a:avLst/>
            </a:prstGeom>
            <a:noFill/>
            <a:ln>
              <a:noFill/>
            </a:ln>
          </p:spPr>
        </p:pic>
        <p:pic>
          <p:nvPicPr>
            <p:cNvPr id="1536" name="Google Shape;1536;p66"/>
            <p:cNvPicPr preferRelativeResize="0"/>
            <p:nvPr/>
          </p:nvPicPr>
          <p:blipFill>
            <a:blip r:embed="rId5">
              <a:alphaModFix/>
            </a:blip>
            <a:stretch>
              <a:fillRect/>
            </a:stretch>
          </p:blipFill>
          <p:spPr>
            <a:xfrm flipH="1" rot="-3412527">
              <a:off x="2252725" y="804569"/>
              <a:ext cx="392697" cy="362990"/>
            </a:xfrm>
            <a:prstGeom prst="rect">
              <a:avLst/>
            </a:prstGeom>
            <a:noFill/>
            <a:ln>
              <a:noFill/>
            </a:ln>
          </p:spPr>
        </p:pic>
        <p:pic>
          <p:nvPicPr>
            <p:cNvPr id="1537" name="Google Shape;1537;p66"/>
            <p:cNvPicPr preferRelativeResize="0"/>
            <p:nvPr/>
          </p:nvPicPr>
          <p:blipFill>
            <a:blip r:embed="rId6">
              <a:alphaModFix/>
            </a:blip>
            <a:stretch>
              <a:fillRect/>
            </a:stretch>
          </p:blipFill>
          <p:spPr>
            <a:xfrm flipH="1">
              <a:off x="2792844" y="276979"/>
              <a:ext cx="838460" cy="369682"/>
            </a:xfrm>
            <a:prstGeom prst="rect">
              <a:avLst/>
            </a:prstGeom>
            <a:noFill/>
            <a:ln>
              <a:noFill/>
            </a:ln>
          </p:spPr>
        </p:pic>
        <p:pic>
          <p:nvPicPr>
            <p:cNvPr id="1538" name="Google Shape;1538;p66"/>
            <p:cNvPicPr preferRelativeResize="0"/>
            <p:nvPr/>
          </p:nvPicPr>
          <p:blipFill>
            <a:blip r:embed="rId12">
              <a:alphaModFix/>
            </a:blip>
            <a:stretch>
              <a:fillRect/>
            </a:stretch>
          </p:blipFill>
          <p:spPr>
            <a:xfrm flipH="1" rot="-3412599">
              <a:off x="3490502" y="910945"/>
              <a:ext cx="59073" cy="80034"/>
            </a:xfrm>
            <a:prstGeom prst="rect">
              <a:avLst/>
            </a:prstGeom>
            <a:noFill/>
            <a:ln>
              <a:noFill/>
            </a:ln>
          </p:spPr>
        </p:pic>
        <p:pic>
          <p:nvPicPr>
            <p:cNvPr id="1539" name="Google Shape;1539;p66"/>
            <p:cNvPicPr preferRelativeResize="0"/>
            <p:nvPr/>
          </p:nvPicPr>
          <p:blipFill>
            <a:blip r:embed="rId7">
              <a:alphaModFix/>
            </a:blip>
            <a:stretch>
              <a:fillRect/>
            </a:stretch>
          </p:blipFill>
          <p:spPr>
            <a:xfrm flipH="1" rot="-3412599">
              <a:off x="3932051" y="-55726"/>
              <a:ext cx="485926" cy="367776"/>
            </a:xfrm>
            <a:prstGeom prst="rect">
              <a:avLst/>
            </a:prstGeom>
            <a:noFill/>
            <a:ln>
              <a:noFill/>
            </a:ln>
          </p:spPr>
        </p:pic>
        <p:pic>
          <p:nvPicPr>
            <p:cNvPr id="1540" name="Google Shape;1540;p66"/>
            <p:cNvPicPr preferRelativeResize="0"/>
            <p:nvPr/>
          </p:nvPicPr>
          <p:blipFill>
            <a:blip r:embed="rId7">
              <a:alphaModFix/>
            </a:blip>
            <a:stretch>
              <a:fillRect/>
            </a:stretch>
          </p:blipFill>
          <p:spPr>
            <a:xfrm flipH="1" rot="-3412599">
              <a:off x="5281726" y="1295474"/>
              <a:ext cx="485926" cy="367776"/>
            </a:xfrm>
            <a:prstGeom prst="rect">
              <a:avLst/>
            </a:prstGeom>
            <a:noFill/>
            <a:ln>
              <a:noFill/>
            </a:ln>
          </p:spPr>
        </p:pic>
        <p:pic>
          <p:nvPicPr>
            <p:cNvPr id="1541" name="Google Shape;1541;p66"/>
            <p:cNvPicPr preferRelativeResize="0"/>
            <p:nvPr/>
          </p:nvPicPr>
          <p:blipFill>
            <a:blip r:embed="rId3">
              <a:alphaModFix/>
            </a:blip>
            <a:stretch>
              <a:fillRect/>
            </a:stretch>
          </p:blipFill>
          <p:spPr>
            <a:xfrm flipH="1" rot="-3412593">
              <a:off x="6429583" y="985591"/>
              <a:ext cx="220257" cy="227131"/>
            </a:xfrm>
            <a:prstGeom prst="rect">
              <a:avLst/>
            </a:prstGeom>
            <a:noFill/>
            <a:ln>
              <a:noFill/>
            </a:ln>
          </p:spPr>
        </p:pic>
        <p:pic>
          <p:nvPicPr>
            <p:cNvPr id="1542" name="Google Shape;1542;p66"/>
            <p:cNvPicPr preferRelativeResize="0"/>
            <p:nvPr/>
          </p:nvPicPr>
          <p:blipFill>
            <a:blip r:embed="rId3">
              <a:alphaModFix/>
            </a:blip>
            <a:stretch>
              <a:fillRect/>
            </a:stretch>
          </p:blipFill>
          <p:spPr>
            <a:xfrm flipH="1" rot="-3412593">
              <a:off x="4677470" y="985591"/>
              <a:ext cx="220257" cy="227131"/>
            </a:xfrm>
            <a:prstGeom prst="rect">
              <a:avLst/>
            </a:prstGeom>
            <a:noFill/>
            <a:ln>
              <a:noFill/>
            </a:ln>
          </p:spPr>
        </p:pic>
        <p:pic>
          <p:nvPicPr>
            <p:cNvPr id="1543" name="Google Shape;1543;p66"/>
            <p:cNvPicPr preferRelativeResize="0"/>
            <p:nvPr/>
          </p:nvPicPr>
          <p:blipFill>
            <a:blip r:embed="rId10">
              <a:alphaModFix/>
            </a:blip>
            <a:stretch>
              <a:fillRect/>
            </a:stretch>
          </p:blipFill>
          <p:spPr>
            <a:xfrm flipH="1">
              <a:off x="5646923" y="1965726"/>
              <a:ext cx="723954" cy="440174"/>
            </a:xfrm>
            <a:prstGeom prst="rect">
              <a:avLst/>
            </a:prstGeom>
            <a:noFill/>
            <a:ln>
              <a:noFill/>
            </a:ln>
          </p:spPr>
        </p:pic>
      </p:grpSp>
      <p:sp>
        <p:nvSpPr>
          <p:cNvPr id="1544" name="Google Shape;1544;p66"/>
          <p:cNvSpPr txBox="1"/>
          <p:nvPr>
            <p:ph type="title"/>
          </p:nvPr>
        </p:nvSpPr>
        <p:spPr>
          <a:xfrm>
            <a:off x="1260203" y="1810037"/>
            <a:ext cx="3291900" cy="58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 APP</a:t>
            </a:r>
            <a:endParaRPr/>
          </a:p>
        </p:txBody>
      </p:sp>
      <p:sp>
        <p:nvSpPr>
          <p:cNvPr id="1545" name="Google Shape;1545;p66"/>
          <p:cNvSpPr txBox="1"/>
          <p:nvPr>
            <p:ph idx="1" type="subTitle"/>
          </p:nvPr>
        </p:nvSpPr>
        <p:spPr>
          <a:xfrm>
            <a:off x="1260203" y="2391769"/>
            <a:ext cx="32919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546" name="Google Shape;1546;p66"/>
          <p:cNvGrpSpPr/>
          <p:nvPr/>
        </p:nvGrpSpPr>
        <p:grpSpPr>
          <a:xfrm>
            <a:off x="5486238" y="985800"/>
            <a:ext cx="1885468" cy="3234267"/>
            <a:chOff x="5486238" y="985800"/>
            <a:chExt cx="1885468" cy="3234267"/>
          </a:xfrm>
        </p:grpSpPr>
        <p:sp>
          <p:nvSpPr>
            <p:cNvPr id="1547" name="Google Shape;1547;p66"/>
            <p:cNvSpPr/>
            <p:nvPr/>
          </p:nvSpPr>
          <p:spPr>
            <a:xfrm>
              <a:off x="5486238" y="985800"/>
              <a:ext cx="1885468" cy="3234267"/>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6652587" y="1097264"/>
              <a:ext cx="78938" cy="79629"/>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6"/>
            <p:cNvSpPr/>
            <p:nvPr/>
          </p:nvSpPr>
          <p:spPr>
            <a:xfrm>
              <a:off x="6126403" y="1097264"/>
              <a:ext cx="464807" cy="79629"/>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0" name="Google Shape;1550;p66"/>
          <p:cNvPicPr preferRelativeResize="0"/>
          <p:nvPr/>
        </p:nvPicPr>
        <p:blipFill rotWithShape="1">
          <a:blip r:embed="rId13">
            <a:alphaModFix/>
          </a:blip>
          <a:srcRect b="0" l="41805" r="22705" t="0"/>
          <a:stretch/>
        </p:blipFill>
        <p:spPr>
          <a:xfrm>
            <a:off x="5552425" y="1287050"/>
            <a:ext cx="1753200" cy="2778600"/>
          </a:xfrm>
          <a:prstGeom prst="roundRect">
            <a:avLst>
              <a:gd fmla="val 0" name="adj"/>
            </a:avLst>
          </a:prstGeom>
          <a:noFill/>
          <a:ln cap="flat" cmpd="sng" w="19050">
            <a:solidFill>
              <a:schemeClr val="accent5"/>
            </a:solidFill>
            <a:prstDash val="solid"/>
            <a:round/>
            <a:headEnd len="sm" w="sm" type="none"/>
            <a:tailEnd len="sm" w="sm" type="none"/>
          </a:ln>
        </p:spPr>
      </p:pic>
      <p:pic>
        <p:nvPicPr>
          <p:cNvPr id="1551" name="Google Shape;1551;p66"/>
          <p:cNvPicPr preferRelativeResize="0"/>
          <p:nvPr/>
        </p:nvPicPr>
        <p:blipFill>
          <a:blip r:embed="rId14">
            <a:alphaModFix/>
          </a:blip>
          <a:stretch>
            <a:fillRect/>
          </a:stretch>
        </p:blipFill>
        <p:spPr>
          <a:xfrm>
            <a:off x="3876525" y="3734225"/>
            <a:ext cx="1309527" cy="1310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5" name="Shape 1555"/>
        <p:cNvGrpSpPr/>
        <p:nvPr/>
      </p:nvGrpSpPr>
      <p:grpSpPr>
        <a:xfrm>
          <a:off x="0" y="0"/>
          <a:ext cx="0" cy="0"/>
          <a:chOff x="0" y="0"/>
          <a:chExt cx="0" cy="0"/>
        </a:xfrm>
      </p:grpSpPr>
      <p:sp>
        <p:nvSpPr>
          <p:cNvPr id="1556" name="Google Shape;1556;p67"/>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a:t>
            </a:r>
            <a:r>
              <a:rPr lang="en"/>
              <a:t> CUP </a:t>
            </a:r>
            <a:r>
              <a:rPr lang="en"/>
              <a:t>KNOCKOUT</a:t>
            </a:r>
            <a:r>
              <a:rPr lang="en"/>
              <a:t> ROUNDS</a:t>
            </a:r>
            <a:endParaRPr/>
          </a:p>
        </p:txBody>
      </p:sp>
      <p:sp>
        <p:nvSpPr>
          <p:cNvPr id="1557" name="Google Shape;1557;p67"/>
          <p:cNvSpPr txBox="1"/>
          <p:nvPr/>
        </p:nvSpPr>
        <p:spPr>
          <a:xfrm>
            <a:off x="621097" y="1534139"/>
            <a:ext cx="1254242" cy="3301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01</a:t>
            </a:r>
            <a:endParaRPr sz="2000">
              <a:solidFill>
                <a:schemeClr val="accent5"/>
              </a:solidFill>
              <a:latin typeface="Koulen"/>
              <a:ea typeface="Koulen"/>
              <a:cs typeface="Koulen"/>
              <a:sym typeface="Koulen"/>
            </a:endParaRPr>
          </a:p>
        </p:txBody>
      </p:sp>
      <p:sp>
        <p:nvSpPr>
          <p:cNvPr id="1558" name="Google Shape;1558;p67"/>
          <p:cNvSpPr txBox="1"/>
          <p:nvPr/>
        </p:nvSpPr>
        <p:spPr>
          <a:xfrm>
            <a:off x="621097" y="1884136"/>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02</a:t>
            </a:r>
            <a:endParaRPr sz="2000">
              <a:solidFill>
                <a:schemeClr val="accent5"/>
              </a:solidFill>
              <a:latin typeface="Koulen"/>
              <a:ea typeface="Koulen"/>
              <a:cs typeface="Koulen"/>
              <a:sym typeface="Koulen"/>
            </a:endParaRPr>
          </a:p>
        </p:txBody>
      </p:sp>
      <p:sp>
        <p:nvSpPr>
          <p:cNvPr id="1559" name="Google Shape;1559;p67"/>
          <p:cNvSpPr txBox="1"/>
          <p:nvPr/>
        </p:nvSpPr>
        <p:spPr>
          <a:xfrm>
            <a:off x="621097" y="2259272"/>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03</a:t>
            </a:r>
            <a:endParaRPr sz="2000">
              <a:solidFill>
                <a:schemeClr val="accent5"/>
              </a:solidFill>
              <a:latin typeface="Koulen"/>
              <a:ea typeface="Koulen"/>
              <a:cs typeface="Koulen"/>
              <a:sym typeface="Koulen"/>
            </a:endParaRPr>
          </a:p>
        </p:txBody>
      </p:sp>
      <p:sp>
        <p:nvSpPr>
          <p:cNvPr id="1560" name="Google Shape;1560;p67"/>
          <p:cNvSpPr txBox="1"/>
          <p:nvPr/>
        </p:nvSpPr>
        <p:spPr>
          <a:xfrm>
            <a:off x="621097" y="2609269"/>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04</a:t>
            </a:r>
            <a:endParaRPr sz="2000">
              <a:solidFill>
                <a:schemeClr val="accent5"/>
              </a:solidFill>
              <a:latin typeface="Koulen"/>
              <a:ea typeface="Koulen"/>
              <a:cs typeface="Koulen"/>
              <a:sym typeface="Koulen"/>
            </a:endParaRPr>
          </a:p>
        </p:txBody>
      </p:sp>
      <p:sp>
        <p:nvSpPr>
          <p:cNvPr id="1561" name="Google Shape;1561;p67"/>
          <p:cNvSpPr txBox="1"/>
          <p:nvPr/>
        </p:nvSpPr>
        <p:spPr>
          <a:xfrm>
            <a:off x="621097" y="2984406"/>
            <a:ext cx="1254242" cy="3301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05</a:t>
            </a:r>
            <a:endParaRPr sz="2000">
              <a:solidFill>
                <a:schemeClr val="accent5"/>
              </a:solidFill>
              <a:latin typeface="Koulen"/>
              <a:ea typeface="Koulen"/>
              <a:cs typeface="Koulen"/>
              <a:sym typeface="Koulen"/>
            </a:endParaRPr>
          </a:p>
        </p:txBody>
      </p:sp>
      <p:sp>
        <p:nvSpPr>
          <p:cNvPr id="1562" name="Google Shape;1562;p67"/>
          <p:cNvSpPr txBox="1"/>
          <p:nvPr/>
        </p:nvSpPr>
        <p:spPr>
          <a:xfrm>
            <a:off x="621097" y="3334403"/>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06</a:t>
            </a:r>
            <a:endParaRPr sz="2000">
              <a:solidFill>
                <a:schemeClr val="accent5"/>
              </a:solidFill>
              <a:latin typeface="Koulen"/>
              <a:ea typeface="Koulen"/>
              <a:cs typeface="Koulen"/>
              <a:sym typeface="Koulen"/>
            </a:endParaRPr>
          </a:p>
        </p:txBody>
      </p:sp>
      <p:sp>
        <p:nvSpPr>
          <p:cNvPr id="1563" name="Google Shape;1563;p67"/>
          <p:cNvSpPr txBox="1"/>
          <p:nvPr/>
        </p:nvSpPr>
        <p:spPr>
          <a:xfrm>
            <a:off x="621097" y="3709540"/>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07</a:t>
            </a:r>
            <a:endParaRPr sz="2000">
              <a:solidFill>
                <a:schemeClr val="accent5"/>
              </a:solidFill>
              <a:latin typeface="Koulen"/>
              <a:ea typeface="Koulen"/>
              <a:cs typeface="Koulen"/>
              <a:sym typeface="Koulen"/>
            </a:endParaRPr>
          </a:p>
        </p:txBody>
      </p:sp>
      <p:sp>
        <p:nvSpPr>
          <p:cNvPr id="1564" name="Google Shape;1564;p67"/>
          <p:cNvSpPr txBox="1"/>
          <p:nvPr/>
        </p:nvSpPr>
        <p:spPr>
          <a:xfrm>
            <a:off x="621097" y="4059553"/>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08</a:t>
            </a:r>
            <a:endParaRPr sz="2000">
              <a:solidFill>
                <a:schemeClr val="accent5"/>
              </a:solidFill>
              <a:latin typeface="Koulen"/>
              <a:ea typeface="Koulen"/>
              <a:cs typeface="Koulen"/>
              <a:sym typeface="Koulen"/>
            </a:endParaRPr>
          </a:p>
        </p:txBody>
      </p:sp>
      <p:sp>
        <p:nvSpPr>
          <p:cNvPr id="1565" name="Google Shape;1565;p67"/>
          <p:cNvSpPr txBox="1"/>
          <p:nvPr/>
        </p:nvSpPr>
        <p:spPr>
          <a:xfrm>
            <a:off x="2064860" y="1709225"/>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A</a:t>
            </a:r>
            <a:endParaRPr sz="2000">
              <a:solidFill>
                <a:schemeClr val="accent5"/>
              </a:solidFill>
              <a:latin typeface="Koulen"/>
              <a:ea typeface="Koulen"/>
              <a:cs typeface="Koulen"/>
              <a:sym typeface="Koulen"/>
            </a:endParaRPr>
          </a:p>
        </p:txBody>
      </p:sp>
      <p:sp>
        <p:nvSpPr>
          <p:cNvPr id="1566" name="Google Shape;1566;p67"/>
          <p:cNvSpPr txBox="1"/>
          <p:nvPr/>
        </p:nvSpPr>
        <p:spPr>
          <a:xfrm>
            <a:off x="2064860" y="2434350"/>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B</a:t>
            </a:r>
            <a:endParaRPr sz="2000">
              <a:solidFill>
                <a:schemeClr val="accent5"/>
              </a:solidFill>
              <a:latin typeface="Koulen"/>
              <a:ea typeface="Koulen"/>
              <a:cs typeface="Koulen"/>
              <a:sym typeface="Koulen"/>
            </a:endParaRPr>
          </a:p>
        </p:txBody>
      </p:sp>
      <p:sp>
        <p:nvSpPr>
          <p:cNvPr id="1567" name="Google Shape;1567;p67"/>
          <p:cNvSpPr txBox="1"/>
          <p:nvPr/>
        </p:nvSpPr>
        <p:spPr>
          <a:xfrm>
            <a:off x="2064860" y="3159475"/>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C</a:t>
            </a:r>
            <a:endParaRPr sz="2000">
              <a:solidFill>
                <a:schemeClr val="accent5"/>
              </a:solidFill>
              <a:latin typeface="Koulen"/>
              <a:ea typeface="Koulen"/>
              <a:cs typeface="Koulen"/>
              <a:sym typeface="Koulen"/>
            </a:endParaRPr>
          </a:p>
        </p:txBody>
      </p:sp>
      <p:sp>
        <p:nvSpPr>
          <p:cNvPr id="1568" name="Google Shape;1568;p67"/>
          <p:cNvSpPr txBox="1"/>
          <p:nvPr/>
        </p:nvSpPr>
        <p:spPr>
          <a:xfrm>
            <a:off x="2064860" y="3884600"/>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D</a:t>
            </a:r>
            <a:endParaRPr sz="2000">
              <a:solidFill>
                <a:schemeClr val="accent5"/>
              </a:solidFill>
              <a:latin typeface="Koulen"/>
              <a:ea typeface="Koulen"/>
              <a:cs typeface="Koulen"/>
              <a:sym typeface="Koulen"/>
            </a:endParaRPr>
          </a:p>
        </p:txBody>
      </p:sp>
      <p:sp>
        <p:nvSpPr>
          <p:cNvPr id="1569" name="Google Shape;1569;p67"/>
          <p:cNvSpPr txBox="1"/>
          <p:nvPr/>
        </p:nvSpPr>
        <p:spPr>
          <a:xfrm>
            <a:off x="3312650" y="2071800"/>
            <a:ext cx="12543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WINNER A-B</a:t>
            </a:r>
            <a:endParaRPr sz="2000">
              <a:solidFill>
                <a:schemeClr val="accent5"/>
              </a:solidFill>
              <a:latin typeface="Koulen"/>
              <a:ea typeface="Koulen"/>
              <a:cs typeface="Koulen"/>
              <a:sym typeface="Koulen"/>
            </a:endParaRPr>
          </a:p>
        </p:txBody>
      </p:sp>
      <p:sp>
        <p:nvSpPr>
          <p:cNvPr id="1570" name="Google Shape;1570;p67"/>
          <p:cNvSpPr txBox="1"/>
          <p:nvPr/>
        </p:nvSpPr>
        <p:spPr>
          <a:xfrm>
            <a:off x="4577150" y="2071800"/>
            <a:ext cx="12543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WINNER E-F</a:t>
            </a:r>
            <a:endParaRPr sz="2000">
              <a:solidFill>
                <a:schemeClr val="accent5"/>
              </a:solidFill>
              <a:latin typeface="Koulen"/>
              <a:ea typeface="Koulen"/>
              <a:cs typeface="Koulen"/>
              <a:sym typeface="Koulen"/>
            </a:endParaRPr>
          </a:p>
        </p:txBody>
      </p:sp>
      <p:sp>
        <p:nvSpPr>
          <p:cNvPr id="1571" name="Google Shape;1571;p67"/>
          <p:cNvSpPr txBox="1"/>
          <p:nvPr/>
        </p:nvSpPr>
        <p:spPr>
          <a:xfrm>
            <a:off x="3312650" y="3522025"/>
            <a:ext cx="12543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WINNER C-D</a:t>
            </a:r>
            <a:endParaRPr sz="2000">
              <a:solidFill>
                <a:schemeClr val="accent5"/>
              </a:solidFill>
              <a:latin typeface="Koulen"/>
              <a:ea typeface="Koulen"/>
              <a:cs typeface="Koulen"/>
              <a:sym typeface="Koulen"/>
            </a:endParaRPr>
          </a:p>
        </p:txBody>
      </p:sp>
      <p:sp>
        <p:nvSpPr>
          <p:cNvPr id="1572" name="Google Shape;1572;p67"/>
          <p:cNvSpPr txBox="1"/>
          <p:nvPr/>
        </p:nvSpPr>
        <p:spPr>
          <a:xfrm>
            <a:off x="4577150" y="3522027"/>
            <a:ext cx="12543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WINNER G-H</a:t>
            </a:r>
            <a:endParaRPr sz="2000">
              <a:solidFill>
                <a:schemeClr val="accent5"/>
              </a:solidFill>
              <a:latin typeface="Koulen"/>
              <a:ea typeface="Koulen"/>
              <a:cs typeface="Koulen"/>
              <a:sym typeface="Koulen"/>
            </a:endParaRPr>
          </a:p>
        </p:txBody>
      </p:sp>
      <p:sp>
        <p:nvSpPr>
          <p:cNvPr id="1573" name="Google Shape;1573;p67"/>
          <p:cNvSpPr txBox="1"/>
          <p:nvPr/>
        </p:nvSpPr>
        <p:spPr>
          <a:xfrm>
            <a:off x="3813550" y="2723410"/>
            <a:ext cx="15168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3"/>
                </a:solidFill>
                <a:latin typeface="Koulen"/>
                <a:ea typeface="Koulen"/>
                <a:cs typeface="Koulen"/>
                <a:sym typeface="Koulen"/>
              </a:rPr>
              <a:t>final</a:t>
            </a:r>
            <a:endParaRPr sz="2300">
              <a:solidFill>
                <a:schemeClr val="accent3"/>
              </a:solidFill>
              <a:latin typeface="Koulen"/>
              <a:ea typeface="Koulen"/>
              <a:cs typeface="Koulen"/>
              <a:sym typeface="Koulen"/>
            </a:endParaRPr>
          </a:p>
        </p:txBody>
      </p:sp>
      <p:cxnSp>
        <p:nvCxnSpPr>
          <p:cNvPr id="1574" name="Google Shape;1574;p67"/>
          <p:cNvCxnSpPr>
            <a:stCxn id="1557" idx="3"/>
            <a:endCxn id="1565" idx="1"/>
          </p:cNvCxnSpPr>
          <p:nvPr/>
        </p:nvCxnSpPr>
        <p:spPr>
          <a:xfrm>
            <a:off x="1875339" y="1699197"/>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75" name="Google Shape;1575;p67"/>
          <p:cNvCxnSpPr>
            <a:stCxn id="1558" idx="3"/>
            <a:endCxn id="1565" idx="1"/>
          </p:cNvCxnSpPr>
          <p:nvPr/>
        </p:nvCxnSpPr>
        <p:spPr>
          <a:xfrm flipH="1" rot="10800000">
            <a:off x="1875339" y="1874293"/>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76" name="Google Shape;1576;p67"/>
          <p:cNvCxnSpPr>
            <a:stCxn id="1559" idx="3"/>
            <a:endCxn id="1566" idx="1"/>
          </p:cNvCxnSpPr>
          <p:nvPr/>
        </p:nvCxnSpPr>
        <p:spPr>
          <a:xfrm>
            <a:off x="1875339" y="2424330"/>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77" name="Google Shape;1577;p67"/>
          <p:cNvCxnSpPr>
            <a:stCxn id="1560" idx="3"/>
            <a:endCxn id="1566" idx="1"/>
          </p:cNvCxnSpPr>
          <p:nvPr/>
        </p:nvCxnSpPr>
        <p:spPr>
          <a:xfrm flipH="1" rot="10800000">
            <a:off x="1875339" y="2599427"/>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78" name="Google Shape;1578;p67"/>
          <p:cNvCxnSpPr>
            <a:stCxn id="1561" idx="3"/>
            <a:endCxn id="1567" idx="1"/>
          </p:cNvCxnSpPr>
          <p:nvPr/>
        </p:nvCxnSpPr>
        <p:spPr>
          <a:xfrm>
            <a:off x="1875339" y="3149464"/>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79" name="Google Shape;1579;p67"/>
          <p:cNvCxnSpPr>
            <a:stCxn id="1562" idx="3"/>
            <a:endCxn id="1567" idx="1"/>
          </p:cNvCxnSpPr>
          <p:nvPr/>
        </p:nvCxnSpPr>
        <p:spPr>
          <a:xfrm flipH="1" rot="10800000">
            <a:off x="1875339" y="3324561"/>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80" name="Google Shape;1580;p67"/>
          <p:cNvCxnSpPr>
            <a:stCxn id="1563" idx="3"/>
            <a:endCxn id="1568" idx="1"/>
          </p:cNvCxnSpPr>
          <p:nvPr/>
        </p:nvCxnSpPr>
        <p:spPr>
          <a:xfrm>
            <a:off x="1875339" y="3874598"/>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81" name="Google Shape;1581;p67"/>
          <p:cNvCxnSpPr>
            <a:stCxn id="1564" idx="3"/>
            <a:endCxn id="1568" idx="1"/>
          </p:cNvCxnSpPr>
          <p:nvPr/>
        </p:nvCxnSpPr>
        <p:spPr>
          <a:xfrm flipH="1" rot="10800000">
            <a:off x="1875339" y="4049711"/>
            <a:ext cx="189600" cy="174900"/>
          </a:xfrm>
          <a:prstGeom prst="bentConnector3">
            <a:avLst>
              <a:gd fmla="val 49979" name="adj1"/>
            </a:avLst>
          </a:prstGeom>
          <a:noFill/>
          <a:ln cap="flat" cmpd="sng" w="19050">
            <a:solidFill>
              <a:schemeClr val="accent5"/>
            </a:solidFill>
            <a:prstDash val="solid"/>
            <a:round/>
            <a:headEnd len="med" w="med" type="none"/>
            <a:tailEnd len="med" w="med" type="none"/>
          </a:ln>
        </p:spPr>
      </p:cxnSp>
      <p:cxnSp>
        <p:nvCxnSpPr>
          <p:cNvPr id="1582" name="Google Shape;1582;p67"/>
          <p:cNvCxnSpPr>
            <a:stCxn id="1568" idx="3"/>
            <a:endCxn id="1571" idx="1"/>
          </p:cNvCxnSpPr>
          <p:nvPr/>
        </p:nvCxnSpPr>
        <p:spPr>
          <a:xfrm flipH="1" rot="10800000">
            <a:off x="3035060" y="3686900"/>
            <a:ext cx="277500" cy="362700"/>
          </a:xfrm>
          <a:prstGeom prst="bentConnector3">
            <a:avLst>
              <a:gd fmla="val 50016" name="adj1"/>
            </a:avLst>
          </a:prstGeom>
          <a:noFill/>
          <a:ln cap="flat" cmpd="sng" w="19050">
            <a:solidFill>
              <a:schemeClr val="accent5"/>
            </a:solidFill>
            <a:prstDash val="solid"/>
            <a:round/>
            <a:headEnd len="med" w="med" type="none"/>
            <a:tailEnd len="med" w="med" type="none"/>
          </a:ln>
        </p:spPr>
      </p:cxnSp>
      <p:cxnSp>
        <p:nvCxnSpPr>
          <p:cNvPr id="1583" name="Google Shape;1583;p67"/>
          <p:cNvCxnSpPr>
            <a:stCxn id="1567" idx="3"/>
            <a:endCxn id="1571" idx="1"/>
          </p:cNvCxnSpPr>
          <p:nvPr/>
        </p:nvCxnSpPr>
        <p:spPr>
          <a:xfrm>
            <a:off x="3035060" y="3324475"/>
            <a:ext cx="277500" cy="362700"/>
          </a:xfrm>
          <a:prstGeom prst="bentConnector3">
            <a:avLst>
              <a:gd fmla="val 50016" name="adj1"/>
            </a:avLst>
          </a:prstGeom>
          <a:noFill/>
          <a:ln cap="flat" cmpd="sng" w="19050">
            <a:solidFill>
              <a:schemeClr val="accent5"/>
            </a:solidFill>
            <a:prstDash val="solid"/>
            <a:round/>
            <a:headEnd len="med" w="med" type="none"/>
            <a:tailEnd len="med" w="med" type="none"/>
          </a:ln>
        </p:spPr>
      </p:cxnSp>
      <p:cxnSp>
        <p:nvCxnSpPr>
          <p:cNvPr id="1584" name="Google Shape;1584;p67"/>
          <p:cNvCxnSpPr>
            <a:stCxn id="1566" idx="3"/>
            <a:endCxn id="1569" idx="1"/>
          </p:cNvCxnSpPr>
          <p:nvPr/>
        </p:nvCxnSpPr>
        <p:spPr>
          <a:xfrm flipH="1" rot="10800000">
            <a:off x="3035060" y="2236950"/>
            <a:ext cx="277500" cy="362400"/>
          </a:xfrm>
          <a:prstGeom prst="bentConnector3">
            <a:avLst>
              <a:gd fmla="val 50016" name="adj1"/>
            </a:avLst>
          </a:prstGeom>
          <a:noFill/>
          <a:ln cap="flat" cmpd="sng" w="19050">
            <a:solidFill>
              <a:schemeClr val="accent5"/>
            </a:solidFill>
            <a:prstDash val="solid"/>
            <a:round/>
            <a:headEnd len="med" w="med" type="none"/>
            <a:tailEnd len="med" w="med" type="none"/>
          </a:ln>
        </p:spPr>
      </p:cxnSp>
      <p:cxnSp>
        <p:nvCxnSpPr>
          <p:cNvPr id="1585" name="Google Shape;1585;p67"/>
          <p:cNvCxnSpPr>
            <a:stCxn id="1565" idx="3"/>
            <a:endCxn id="1569" idx="1"/>
          </p:cNvCxnSpPr>
          <p:nvPr/>
        </p:nvCxnSpPr>
        <p:spPr>
          <a:xfrm>
            <a:off x="3035060" y="1874225"/>
            <a:ext cx="277500" cy="362700"/>
          </a:xfrm>
          <a:prstGeom prst="bentConnector3">
            <a:avLst>
              <a:gd fmla="val 50016" name="adj1"/>
            </a:avLst>
          </a:prstGeom>
          <a:noFill/>
          <a:ln cap="flat" cmpd="sng" w="19050">
            <a:solidFill>
              <a:schemeClr val="accent5"/>
            </a:solidFill>
            <a:prstDash val="solid"/>
            <a:round/>
            <a:headEnd len="med" w="med" type="none"/>
            <a:tailEnd len="med" w="med" type="none"/>
          </a:ln>
        </p:spPr>
      </p:cxnSp>
      <p:cxnSp>
        <p:nvCxnSpPr>
          <p:cNvPr id="1586" name="Google Shape;1586;p67"/>
          <p:cNvCxnSpPr>
            <a:stCxn id="1569" idx="2"/>
            <a:endCxn id="1573" idx="0"/>
          </p:cNvCxnSpPr>
          <p:nvPr/>
        </p:nvCxnSpPr>
        <p:spPr>
          <a:xfrm flipH="1" rot="-5400000">
            <a:off x="4095050" y="2246550"/>
            <a:ext cx="321600" cy="632100"/>
          </a:xfrm>
          <a:prstGeom prst="bentConnector3">
            <a:avLst>
              <a:gd fmla="val 50002" name="adj1"/>
            </a:avLst>
          </a:prstGeom>
          <a:noFill/>
          <a:ln cap="flat" cmpd="sng" w="19050">
            <a:solidFill>
              <a:schemeClr val="accent5"/>
            </a:solidFill>
            <a:prstDash val="solid"/>
            <a:round/>
            <a:headEnd len="med" w="med" type="none"/>
            <a:tailEnd len="med" w="med" type="none"/>
          </a:ln>
        </p:spPr>
      </p:cxnSp>
      <p:cxnSp>
        <p:nvCxnSpPr>
          <p:cNvPr id="1587" name="Google Shape;1587;p67"/>
          <p:cNvCxnSpPr>
            <a:stCxn id="1570" idx="2"/>
            <a:endCxn id="1573" idx="0"/>
          </p:cNvCxnSpPr>
          <p:nvPr/>
        </p:nvCxnSpPr>
        <p:spPr>
          <a:xfrm rot="5400000">
            <a:off x="4727300" y="2246400"/>
            <a:ext cx="321600" cy="632400"/>
          </a:xfrm>
          <a:prstGeom prst="bentConnector3">
            <a:avLst>
              <a:gd fmla="val 50002" name="adj1"/>
            </a:avLst>
          </a:prstGeom>
          <a:noFill/>
          <a:ln cap="flat" cmpd="sng" w="19050">
            <a:solidFill>
              <a:schemeClr val="accent5"/>
            </a:solidFill>
            <a:prstDash val="solid"/>
            <a:round/>
            <a:headEnd len="med" w="med" type="none"/>
            <a:tailEnd len="med" w="med" type="none"/>
          </a:ln>
        </p:spPr>
      </p:cxnSp>
      <p:cxnSp>
        <p:nvCxnSpPr>
          <p:cNvPr id="1588" name="Google Shape;1588;p67"/>
          <p:cNvCxnSpPr>
            <a:stCxn id="1572" idx="0"/>
            <a:endCxn id="1573" idx="2"/>
          </p:cNvCxnSpPr>
          <p:nvPr/>
        </p:nvCxnSpPr>
        <p:spPr>
          <a:xfrm flipH="1" rot="5400000">
            <a:off x="4727300" y="3045027"/>
            <a:ext cx="321600" cy="632400"/>
          </a:xfrm>
          <a:prstGeom prst="bentConnector3">
            <a:avLst>
              <a:gd fmla="val 50003" name="adj1"/>
            </a:avLst>
          </a:prstGeom>
          <a:noFill/>
          <a:ln cap="flat" cmpd="sng" w="19050">
            <a:solidFill>
              <a:schemeClr val="accent5"/>
            </a:solidFill>
            <a:prstDash val="solid"/>
            <a:round/>
            <a:headEnd len="med" w="med" type="none"/>
            <a:tailEnd len="med" w="med" type="none"/>
          </a:ln>
        </p:spPr>
      </p:cxnSp>
      <p:cxnSp>
        <p:nvCxnSpPr>
          <p:cNvPr id="1589" name="Google Shape;1589;p67"/>
          <p:cNvCxnSpPr>
            <a:stCxn id="1571" idx="0"/>
            <a:endCxn id="1573" idx="2"/>
          </p:cNvCxnSpPr>
          <p:nvPr/>
        </p:nvCxnSpPr>
        <p:spPr>
          <a:xfrm rot="-5400000">
            <a:off x="4095050" y="3045175"/>
            <a:ext cx="321600" cy="632100"/>
          </a:xfrm>
          <a:prstGeom prst="bentConnector3">
            <a:avLst>
              <a:gd fmla="val 50002" name="adj1"/>
            </a:avLst>
          </a:prstGeom>
          <a:noFill/>
          <a:ln cap="flat" cmpd="sng" w="19050">
            <a:solidFill>
              <a:schemeClr val="accent5"/>
            </a:solidFill>
            <a:prstDash val="solid"/>
            <a:round/>
            <a:headEnd len="med" w="med" type="none"/>
            <a:tailEnd len="med" w="med" type="none"/>
          </a:ln>
        </p:spPr>
      </p:cxnSp>
      <p:sp>
        <p:nvSpPr>
          <p:cNvPr id="1590" name="Google Shape;1590;p67"/>
          <p:cNvSpPr txBox="1"/>
          <p:nvPr/>
        </p:nvSpPr>
        <p:spPr>
          <a:xfrm flipH="1">
            <a:off x="7273996" y="1534139"/>
            <a:ext cx="1254242" cy="3301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09</a:t>
            </a:r>
            <a:endParaRPr sz="2000">
              <a:solidFill>
                <a:schemeClr val="accent5"/>
              </a:solidFill>
              <a:latin typeface="Koulen"/>
              <a:ea typeface="Koulen"/>
              <a:cs typeface="Koulen"/>
              <a:sym typeface="Koulen"/>
            </a:endParaRPr>
          </a:p>
        </p:txBody>
      </p:sp>
      <p:sp>
        <p:nvSpPr>
          <p:cNvPr id="1591" name="Google Shape;1591;p67"/>
          <p:cNvSpPr txBox="1"/>
          <p:nvPr/>
        </p:nvSpPr>
        <p:spPr>
          <a:xfrm flipH="1">
            <a:off x="7273996" y="1884136"/>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10</a:t>
            </a:r>
            <a:endParaRPr sz="2000">
              <a:solidFill>
                <a:schemeClr val="accent5"/>
              </a:solidFill>
              <a:latin typeface="Koulen"/>
              <a:ea typeface="Koulen"/>
              <a:cs typeface="Koulen"/>
              <a:sym typeface="Koulen"/>
            </a:endParaRPr>
          </a:p>
        </p:txBody>
      </p:sp>
      <p:sp>
        <p:nvSpPr>
          <p:cNvPr id="1592" name="Google Shape;1592;p67"/>
          <p:cNvSpPr txBox="1"/>
          <p:nvPr/>
        </p:nvSpPr>
        <p:spPr>
          <a:xfrm flipH="1">
            <a:off x="7273996" y="2259272"/>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11</a:t>
            </a:r>
            <a:endParaRPr sz="2000">
              <a:solidFill>
                <a:schemeClr val="accent5"/>
              </a:solidFill>
              <a:latin typeface="Koulen"/>
              <a:ea typeface="Koulen"/>
              <a:cs typeface="Koulen"/>
              <a:sym typeface="Koulen"/>
            </a:endParaRPr>
          </a:p>
        </p:txBody>
      </p:sp>
      <p:sp>
        <p:nvSpPr>
          <p:cNvPr id="1593" name="Google Shape;1593;p67"/>
          <p:cNvSpPr txBox="1"/>
          <p:nvPr/>
        </p:nvSpPr>
        <p:spPr>
          <a:xfrm flipH="1">
            <a:off x="7273996" y="2609269"/>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12</a:t>
            </a:r>
            <a:endParaRPr sz="2000">
              <a:solidFill>
                <a:schemeClr val="accent5"/>
              </a:solidFill>
              <a:latin typeface="Koulen"/>
              <a:ea typeface="Koulen"/>
              <a:cs typeface="Koulen"/>
              <a:sym typeface="Koulen"/>
            </a:endParaRPr>
          </a:p>
        </p:txBody>
      </p:sp>
      <p:sp>
        <p:nvSpPr>
          <p:cNvPr id="1594" name="Google Shape;1594;p67"/>
          <p:cNvSpPr txBox="1"/>
          <p:nvPr/>
        </p:nvSpPr>
        <p:spPr>
          <a:xfrm flipH="1">
            <a:off x="7273996" y="2984406"/>
            <a:ext cx="1254242" cy="3301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13</a:t>
            </a:r>
            <a:endParaRPr sz="2000">
              <a:solidFill>
                <a:schemeClr val="accent5"/>
              </a:solidFill>
              <a:latin typeface="Koulen"/>
              <a:ea typeface="Koulen"/>
              <a:cs typeface="Koulen"/>
              <a:sym typeface="Koulen"/>
            </a:endParaRPr>
          </a:p>
        </p:txBody>
      </p:sp>
      <p:sp>
        <p:nvSpPr>
          <p:cNvPr id="1595" name="Google Shape;1595;p67"/>
          <p:cNvSpPr txBox="1"/>
          <p:nvPr/>
        </p:nvSpPr>
        <p:spPr>
          <a:xfrm flipH="1">
            <a:off x="7273996" y="3334403"/>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14</a:t>
            </a:r>
            <a:endParaRPr sz="2000">
              <a:solidFill>
                <a:schemeClr val="accent5"/>
              </a:solidFill>
              <a:latin typeface="Koulen"/>
              <a:ea typeface="Koulen"/>
              <a:cs typeface="Koulen"/>
              <a:sym typeface="Koulen"/>
            </a:endParaRPr>
          </a:p>
        </p:txBody>
      </p:sp>
      <p:sp>
        <p:nvSpPr>
          <p:cNvPr id="1596" name="Google Shape;1596;p67"/>
          <p:cNvSpPr txBox="1"/>
          <p:nvPr/>
        </p:nvSpPr>
        <p:spPr>
          <a:xfrm flipH="1">
            <a:off x="7273996" y="3709540"/>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15</a:t>
            </a:r>
            <a:endParaRPr sz="2000">
              <a:solidFill>
                <a:schemeClr val="accent5"/>
              </a:solidFill>
              <a:latin typeface="Koulen"/>
              <a:ea typeface="Koulen"/>
              <a:cs typeface="Koulen"/>
              <a:sym typeface="Koulen"/>
            </a:endParaRPr>
          </a:p>
        </p:txBody>
      </p:sp>
      <p:sp>
        <p:nvSpPr>
          <p:cNvPr id="1597" name="Google Shape;1597;p67"/>
          <p:cNvSpPr txBox="1"/>
          <p:nvPr/>
        </p:nvSpPr>
        <p:spPr>
          <a:xfrm flipH="1">
            <a:off x="7273996" y="4059553"/>
            <a:ext cx="1254242" cy="3301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16</a:t>
            </a:r>
            <a:endParaRPr sz="2000">
              <a:solidFill>
                <a:schemeClr val="accent5"/>
              </a:solidFill>
              <a:latin typeface="Koulen"/>
              <a:ea typeface="Koulen"/>
              <a:cs typeface="Koulen"/>
              <a:sym typeface="Koulen"/>
            </a:endParaRPr>
          </a:p>
        </p:txBody>
      </p:sp>
      <p:sp>
        <p:nvSpPr>
          <p:cNvPr id="1598" name="Google Shape;1598;p67"/>
          <p:cNvSpPr txBox="1"/>
          <p:nvPr/>
        </p:nvSpPr>
        <p:spPr>
          <a:xfrm flipH="1">
            <a:off x="6114349" y="1709225"/>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E</a:t>
            </a:r>
            <a:endParaRPr sz="2000">
              <a:solidFill>
                <a:schemeClr val="accent5"/>
              </a:solidFill>
              <a:latin typeface="Koulen"/>
              <a:ea typeface="Koulen"/>
              <a:cs typeface="Koulen"/>
              <a:sym typeface="Koulen"/>
            </a:endParaRPr>
          </a:p>
        </p:txBody>
      </p:sp>
      <p:sp>
        <p:nvSpPr>
          <p:cNvPr id="1599" name="Google Shape;1599;p67"/>
          <p:cNvSpPr txBox="1"/>
          <p:nvPr/>
        </p:nvSpPr>
        <p:spPr>
          <a:xfrm flipH="1">
            <a:off x="6114349" y="2434350"/>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F</a:t>
            </a:r>
            <a:endParaRPr sz="2000">
              <a:solidFill>
                <a:schemeClr val="accent5"/>
              </a:solidFill>
              <a:latin typeface="Koulen"/>
              <a:ea typeface="Koulen"/>
              <a:cs typeface="Koulen"/>
              <a:sym typeface="Koulen"/>
            </a:endParaRPr>
          </a:p>
        </p:txBody>
      </p:sp>
      <p:sp>
        <p:nvSpPr>
          <p:cNvPr id="1600" name="Google Shape;1600;p67"/>
          <p:cNvSpPr txBox="1"/>
          <p:nvPr/>
        </p:nvSpPr>
        <p:spPr>
          <a:xfrm flipH="1">
            <a:off x="6114349" y="3159475"/>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G</a:t>
            </a:r>
            <a:endParaRPr sz="2000">
              <a:solidFill>
                <a:schemeClr val="accent5"/>
              </a:solidFill>
              <a:latin typeface="Koulen"/>
              <a:ea typeface="Koulen"/>
              <a:cs typeface="Koulen"/>
              <a:sym typeface="Koulen"/>
            </a:endParaRPr>
          </a:p>
        </p:txBody>
      </p:sp>
      <p:sp>
        <p:nvSpPr>
          <p:cNvPr id="1601" name="Google Shape;1601;p67"/>
          <p:cNvSpPr txBox="1"/>
          <p:nvPr/>
        </p:nvSpPr>
        <p:spPr>
          <a:xfrm flipH="1">
            <a:off x="6114349" y="3884600"/>
            <a:ext cx="970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H</a:t>
            </a:r>
            <a:endParaRPr sz="2000">
              <a:solidFill>
                <a:schemeClr val="accent5"/>
              </a:solidFill>
              <a:latin typeface="Koulen"/>
              <a:ea typeface="Koulen"/>
              <a:cs typeface="Koulen"/>
              <a:sym typeface="Koulen"/>
            </a:endParaRPr>
          </a:p>
        </p:txBody>
      </p:sp>
      <p:cxnSp>
        <p:nvCxnSpPr>
          <p:cNvPr id="1602" name="Google Shape;1602;p67"/>
          <p:cNvCxnSpPr>
            <a:stCxn id="1590" idx="3"/>
            <a:endCxn id="1598" idx="1"/>
          </p:cNvCxnSpPr>
          <p:nvPr/>
        </p:nvCxnSpPr>
        <p:spPr>
          <a:xfrm flipH="1">
            <a:off x="7084696" y="1699197"/>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3" name="Google Shape;1603;p67"/>
          <p:cNvCxnSpPr>
            <a:stCxn id="1591" idx="3"/>
            <a:endCxn id="1598" idx="1"/>
          </p:cNvCxnSpPr>
          <p:nvPr/>
        </p:nvCxnSpPr>
        <p:spPr>
          <a:xfrm rot="10800000">
            <a:off x="7084696" y="1874293"/>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4" name="Google Shape;1604;p67"/>
          <p:cNvCxnSpPr>
            <a:stCxn id="1592" idx="3"/>
            <a:endCxn id="1599" idx="1"/>
          </p:cNvCxnSpPr>
          <p:nvPr/>
        </p:nvCxnSpPr>
        <p:spPr>
          <a:xfrm flipH="1">
            <a:off x="7084696" y="2424330"/>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5" name="Google Shape;1605;p67"/>
          <p:cNvCxnSpPr>
            <a:stCxn id="1593" idx="3"/>
            <a:endCxn id="1599" idx="1"/>
          </p:cNvCxnSpPr>
          <p:nvPr/>
        </p:nvCxnSpPr>
        <p:spPr>
          <a:xfrm rot="10800000">
            <a:off x="7084696" y="2599427"/>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6" name="Google Shape;1606;p67"/>
          <p:cNvCxnSpPr>
            <a:stCxn id="1594" idx="3"/>
            <a:endCxn id="1600" idx="1"/>
          </p:cNvCxnSpPr>
          <p:nvPr/>
        </p:nvCxnSpPr>
        <p:spPr>
          <a:xfrm flipH="1">
            <a:off x="7084696" y="3149464"/>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7" name="Google Shape;1607;p67"/>
          <p:cNvCxnSpPr>
            <a:stCxn id="1595" idx="3"/>
            <a:endCxn id="1600" idx="1"/>
          </p:cNvCxnSpPr>
          <p:nvPr/>
        </p:nvCxnSpPr>
        <p:spPr>
          <a:xfrm rot="10800000">
            <a:off x="7084696" y="3324561"/>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8" name="Google Shape;1608;p67"/>
          <p:cNvCxnSpPr>
            <a:stCxn id="1596" idx="3"/>
            <a:endCxn id="1601" idx="1"/>
          </p:cNvCxnSpPr>
          <p:nvPr/>
        </p:nvCxnSpPr>
        <p:spPr>
          <a:xfrm flipH="1">
            <a:off x="7084696" y="3874598"/>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09" name="Google Shape;1609;p67"/>
          <p:cNvCxnSpPr>
            <a:stCxn id="1597" idx="3"/>
            <a:endCxn id="1601" idx="1"/>
          </p:cNvCxnSpPr>
          <p:nvPr/>
        </p:nvCxnSpPr>
        <p:spPr>
          <a:xfrm rot="10800000">
            <a:off x="7084696" y="4049711"/>
            <a:ext cx="189300" cy="174900"/>
          </a:xfrm>
          <a:prstGeom prst="bentConnector3">
            <a:avLst>
              <a:gd fmla="val 50039" name="adj1"/>
            </a:avLst>
          </a:prstGeom>
          <a:noFill/>
          <a:ln cap="flat" cmpd="sng" w="19050">
            <a:solidFill>
              <a:schemeClr val="accent5"/>
            </a:solidFill>
            <a:prstDash val="solid"/>
            <a:round/>
            <a:headEnd len="med" w="med" type="none"/>
            <a:tailEnd len="med" w="med" type="none"/>
          </a:ln>
        </p:spPr>
      </p:cxnSp>
      <p:cxnSp>
        <p:nvCxnSpPr>
          <p:cNvPr id="1610" name="Google Shape;1610;p67"/>
          <p:cNvCxnSpPr>
            <a:stCxn id="1601" idx="3"/>
            <a:endCxn id="1572" idx="3"/>
          </p:cNvCxnSpPr>
          <p:nvPr/>
        </p:nvCxnSpPr>
        <p:spPr>
          <a:xfrm rot="10800000">
            <a:off x="5831449" y="3686900"/>
            <a:ext cx="282900" cy="362700"/>
          </a:xfrm>
          <a:prstGeom prst="bentConnector3">
            <a:avLst>
              <a:gd fmla="val 50000" name="adj1"/>
            </a:avLst>
          </a:prstGeom>
          <a:noFill/>
          <a:ln cap="flat" cmpd="sng" w="19050">
            <a:solidFill>
              <a:schemeClr val="accent5"/>
            </a:solidFill>
            <a:prstDash val="solid"/>
            <a:round/>
            <a:headEnd len="med" w="med" type="none"/>
            <a:tailEnd len="med" w="med" type="none"/>
          </a:ln>
        </p:spPr>
      </p:cxnSp>
      <p:cxnSp>
        <p:nvCxnSpPr>
          <p:cNvPr id="1611" name="Google Shape;1611;p67"/>
          <p:cNvCxnSpPr>
            <a:stCxn id="1600" idx="3"/>
            <a:endCxn id="1572" idx="3"/>
          </p:cNvCxnSpPr>
          <p:nvPr/>
        </p:nvCxnSpPr>
        <p:spPr>
          <a:xfrm flipH="1">
            <a:off x="5831449" y="3324475"/>
            <a:ext cx="282900" cy="362700"/>
          </a:xfrm>
          <a:prstGeom prst="bentConnector3">
            <a:avLst>
              <a:gd fmla="val 50000" name="adj1"/>
            </a:avLst>
          </a:prstGeom>
          <a:noFill/>
          <a:ln cap="flat" cmpd="sng" w="19050">
            <a:solidFill>
              <a:schemeClr val="accent5"/>
            </a:solidFill>
            <a:prstDash val="solid"/>
            <a:round/>
            <a:headEnd len="med" w="med" type="none"/>
            <a:tailEnd len="med" w="med" type="none"/>
          </a:ln>
        </p:spPr>
      </p:cxnSp>
      <p:cxnSp>
        <p:nvCxnSpPr>
          <p:cNvPr id="1612" name="Google Shape;1612;p67"/>
          <p:cNvCxnSpPr>
            <a:stCxn id="1599" idx="3"/>
            <a:endCxn id="1570" idx="3"/>
          </p:cNvCxnSpPr>
          <p:nvPr/>
        </p:nvCxnSpPr>
        <p:spPr>
          <a:xfrm rot="10800000">
            <a:off x="5831449" y="2236950"/>
            <a:ext cx="282900" cy="362400"/>
          </a:xfrm>
          <a:prstGeom prst="bentConnector3">
            <a:avLst>
              <a:gd fmla="val 50000" name="adj1"/>
            </a:avLst>
          </a:prstGeom>
          <a:noFill/>
          <a:ln cap="flat" cmpd="sng" w="19050">
            <a:solidFill>
              <a:schemeClr val="accent5"/>
            </a:solidFill>
            <a:prstDash val="solid"/>
            <a:round/>
            <a:headEnd len="med" w="med" type="none"/>
            <a:tailEnd len="med" w="med" type="none"/>
          </a:ln>
        </p:spPr>
      </p:cxnSp>
      <p:cxnSp>
        <p:nvCxnSpPr>
          <p:cNvPr id="1613" name="Google Shape;1613;p67"/>
          <p:cNvCxnSpPr>
            <a:stCxn id="1598" idx="3"/>
            <a:endCxn id="1570" idx="3"/>
          </p:cNvCxnSpPr>
          <p:nvPr/>
        </p:nvCxnSpPr>
        <p:spPr>
          <a:xfrm flipH="1">
            <a:off x="5831449" y="1874225"/>
            <a:ext cx="282900" cy="362700"/>
          </a:xfrm>
          <a:prstGeom prst="bentConnector3">
            <a:avLst>
              <a:gd fmla="val 50000" name="adj1"/>
            </a:avLst>
          </a:prstGeom>
          <a:noFill/>
          <a:ln cap="flat" cmpd="sng" w="19050">
            <a:solidFill>
              <a:schemeClr val="accent5"/>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7" name="Shape 1617"/>
        <p:cNvGrpSpPr/>
        <p:nvPr/>
      </p:nvGrpSpPr>
      <p:grpSpPr>
        <a:xfrm>
          <a:off x="0" y="0"/>
          <a:ext cx="0" cy="0"/>
          <a:chOff x="0" y="0"/>
          <a:chExt cx="0" cy="0"/>
        </a:xfrm>
      </p:grpSpPr>
      <p:sp>
        <p:nvSpPr>
          <p:cNvPr id="1618" name="Google Shape;1618;p68"/>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1619" name="Google Shape;1619;p68"/>
          <p:cNvSpPr txBox="1"/>
          <p:nvPr/>
        </p:nvSpPr>
        <p:spPr>
          <a:xfrm>
            <a:off x="1445713" y="1822825"/>
            <a:ext cx="1415100" cy="8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4"/>
                </a:solidFill>
                <a:latin typeface="Koulen"/>
                <a:ea typeface="Koulen"/>
                <a:cs typeface="Koulen"/>
                <a:sym typeface="Koulen"/>
              </a:rPr>
              <a:t>01</a:t>
            </a:r>
            <a:endParaRPr sz="6000">
              <a:solidFill>
                <a:schemeClr val="accent4"/>
              </a:solidFill>
              <a:latin typeface="Koulen"/>
              <a:ea typeface="Koulen"/>
              <a:cs typeface="Koulen"/>
              <a:sym typeface="Koulen"/>
            </a:endParaRPr>
          </a:p>
        </p:txBody>
      </p:sp>
      <p:sp>
        <p:nvSpPr>
          <p:cNvPr id="1620" name="Google Shape;1620;p68"/>
          <p:cNvSpPr txBox="1"/>
          <p:nvPr/>
        </p:nvSpPr>
        <p:spPr>
          <a:xfrm>
            <a:off x="3864455" y="1822825"/>
            <a:ext cx="1415100" cy="8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4"/>
                </a:solidFill>
                <a:latin typeface="Koulen"/>
                <a:ea typeface="Koulen"/>
                <a:cs typeface="Koulen"/>
                <a:sym typeface="Koulen"/>
              </a:rPr>
              <a:t>02</a:t>
            </a:r>
            <a:endParaRPr sz="6000">
              <a:solidFill>
                <a:schemeClr val="accent4"/>
              </a:solidFill>
              <a:latin typeface="Koulen"/>
              <a:ea typeface="Koulen"/>
              <a:cs typeface="Koulen"/>
              <a:sym typeface="Koulen"/>
            </a:endParaRPr>
          </a:p>
        </p:txBody>
      </p:sp>
      <p:sp>
        <p:nvSpPr>
          <p:cNvPr id="1621" name="Google Shape;1621;p68"/>
          <p:cNvSpPr txBox="1"/>
          <p:nvPr/>
        </p:nvSpPr>
        <p:spPr>
          <a:xfrm>
            <a:off x="6283088" y="1822825"/>
            <a:ext cx="1415100" cy="8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4"/>
                </a:solidFill>
                <a:latin typeface="Koulen"/>
                <a:ea typeface="Koulen"/>
                <a:cs typeface="Koulen"/>
                <a:sym typeface="Koulen"/>
              </a:rPr>
              <a:t>03</a:t>
            </a:r>
            <a:endParaRPr sz="6000">
              <a:solidFill>
                <a:schemeClr val="accent4"/>
              </a:solidFill>
              <a:latin typeface="Koulen"/>
              <a:ea typeface="Koulen"/>
              <a:cs typeface="Koulen"/>
              <a:sym typeface="Koulen"/>
            </a:endParaRPr>
          </a:p>
        </p:txBody>
      </p:sp>
      <p:sp>
        <p:nvSpPr>
          <p:cNvPr id="1622" name="Google Shape;1622;p68"/>
          <p:cNvSpPr txBox="1"/>
          <p:nvPr/>
        </p:nvSpPr>
        <p:spPr>
          <a:xfrm>
            <a:off x="1034113" y="3032113"/>
            <a:ext cx="22383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MARS</a:t>
            </a:r>
            <a:endParaRPr sz="3000">
              <a:solidFill>
                <a:schemeClr val="accent5"/>
              </a:solidFill>
              <a:latin typeface="Koulen"/>
              <a:ea typeface="Koulen"/>
              <a:cs typeface="Koulen"/>
              <a:sym typeface="Koulen"/>
            </a:endParaRPr>
          </a:p>
        </p:txBody>
      </p:sp>
      <p:sp>
        <p:nvSpPr>
          <p:cNvPr id="1623" name="Google Shape;1623;p68"/>
          <p:cNvSpPr txBox="1"/>
          <p:nvPr/>
        </p:nvSpPr>
        <p:spPr>
          <a:xfrm>
            <a:off x="3452775" y="3032113"/>
            <a:ext cx="22383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VENUS</a:t>
            </a:r>
            <a:endParaRPr sz="3000">
              <a:solidFill>
                <a:schemeClr val="accent5"/>
              </a:solidFill>
              <a:latin typeface="Koulen"/>
              <a:ea typeface="Koulen"/>
              <a:cs typeface="Koulen"/>
              <a:sym typeface="Koulen"/>
            </a:endParaRPr>
          </a:p>
        </p:txBody>
      </p:sp>
      <p:sp>
        <p:nvSpPr>
          <p:cNvPr id="1624" name="Google Shape;1624;p68"/>
          <p:cNvSpPr txBox="1"/>
          <p:nvPr/>
        </p:nvSpPr>
        <p:spPr>
          <a:xfrm>
            <a:off x="3452750" y="3426800"/>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Lexend Medium"/>
                <a:ea typeface="Lexend Medium"/>
                <a:cs typeface="Lexend Medium"/>
                <a:sym typeface="Lexend Medium"/>
              </a:rPr>
              <a:t>Venus is the second planet from the Sun</a:t>
            </a:r>
            <a:endParaRPr>
              <a:solidFill>
                <a:schemeClr val="accent5"/>
              </a:solidFill>
              <a:latin typeface="Lexend Medium"/>
              <a:ea typeface="Lexend Medium"/>
              <a:cs typeface="Lexend Medium"/>
              <a:sym typeface="Lexend Medium"/>
            </a:endParaRPr>
          </a:p>
        </p:txBody>
      </p:sp>
      <p:sp>
        <p:nvSpPr>
          <p:cNvPr id="1625" name="Google Shape;1625;p68"/>
          <p:cNvSpPr txBox="1"/>
          <p:nvPr/>
        </p:nvSpPr>
        <p:spPr>
          <a:xfrm>
            <a:off x="1034113" y="3426800"/>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Lexend Medium"/>
                <a:ea typeface="Lexend Medium"/>
                <a:cs typeface="Lexend Medium"/>
                <a:sym typeface="Lexend Medium"/>
              </a:rPr>
              <a:t>Mars is actually a very cold place</a:t>
            </a:r>
            <a:endParaRPr>
              <a:solidFill>
                <a:schemeClr val="accent5"/>
              </a:solidFill>
              <a:latin typeface="Lexend Medium"/>
              <a:ea typeface="Lexend Medium"/>
              <a:cs typeface="Lexend Medium"/>
              <a:sym typeface="Lexend Medium"/>
            </a:endParaRPr>
          </a:p>
        </p:txBody>
      </p:sp>
      <p:sp>
        <p:nvSpPr>
          <p:cNvPr id="1626" name="Google Shape;1626;p68"/>
          <p:cNvSpPr txBox="1"/>
          <p:nvPr/>
        </p:nvSpPr>
        <p:spPr>
          <a:xfrm>
            <a:off x="5871488" y="3032113"/>
            <a:ext cx="22383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MERCURY</a:t>
            </a:r>
            <a:endParaRPr sz="3000">
              <a:solidFill>
                <a:schemeClr val="accent5"/>
              </a:solidFill>
              <a:latin typeface="Koulen"/>
              <a:ea typeface="Koulen"/>
              <a:cs typeface="Koulen"/>
              <a:sym typeface="Koulen"/>
            </a:endParaRPr>
          </a:p>
        </p:txBody>
      </p:sp>
      <p:sp>
        <p:nvSpPr>
          <p:cNvPr id="1627" name="Google Shape;1627;p68"/>
          <p:cNvSpPr txBox="1"/>
          <p:nvPr/>
        </p:nvSpPr>
        <p:spPr>
          <a:xfrm>
            <a:off x="5871488" y="3426800"/>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Lexend Medium"/>
                <a:ea typeface="Lexend Medium"/>
                <a:cs typeface="Lexend Medium"/>
                <a:sym typeface="Lexend Medium"/>
              </a:rPr>
              <a:t>It’s the closest planet to the Sun</a:t>
            </a:r>
            <a:endParaRPr>
              <a:solidFill>
                <a:schemeClr val="accent5"/>
              </a:solidFill>
              <a:latin typeface="Lexend Medium"/>
              <a:ea typeface="Lexend Medium"/>
              <a:cs typeface="Lexend Medium"/>
              <a:sym typeface="Lexend Medium"/>
            </a:endParaRPr>
          </a:p>
        </p:txBody>
      </p:sp>
      <p:cxnSp>
        <p:nvCxnSpPr>
          <p:cNvPr id="1628" name="Google Shape;1628;p68"/>
          <p:cNvCxnSpPr>
            <a:stCxn id="1619" idx="3"/>
            <a:endCxn id="1620" idx="1"/>
          </p:cNvCxnSpPr>
          <p:nvPr/>
        </p:nvCxnSpPr>
        <p:spPr>
          <a:xfrm>
            <a:off x="2860813" y="2255725"/>
            <a:ext cx="1003500" cy="0"/>
          </a:xfrm>
          <a:prstGeom prst="straightConnector1">
            <a:avLst/>
          </a:prstGeom>
          <a:noFill/>
          <a:ln cap="flat" cmpd="sng" w="19050">
            <a:solidFill>
              <a:schemeClr val="accent5"/>
            </a:solidFill>
            <a:prstDash val="solid"/>
            <a:round/>
            <a:headEnd len="med" w="med" type="none"/>
            <a:tailEnd len="med" w="med" type="none"/>
          </a:ln>
        </p:spPr>
      </p:cxnSp>
      <p:cxnSp>
        <p:nvCxnSpPr>
          <p:cNvPr id="1629" name="Google Shape;1629;p68"/>
          <p:cNvCxnSpPr>
            <a:stCxn id="1620" idx="3"/>
            <a:endCxn id="1621" idx="1"/>
          </p:cNvCxnSpPr>
          <p:nvPr/>
        </p:nvCxnSpPr>
        <p:spPr>
          <a:xfrm>
            <a:off x="5279555" y="2255725"/>
            <a:ext cx="1003500" cy="0"/>
          </a:xfrm>
          <a:prstGeom prst="straightConnector1">
            <a:avLst/>
          </a:prstGeom>
          <a:noFill/>
          <a:ln cap="flat" cmpd="sng" w="19050">
            <a:solidFill>
              <a:schemeClr val="accent5"/>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3" name="Shape 1633"/>
        <p:cNvGrpSpPr/>
        <p:nvPr/>
      </p:nvGrpSpPr>
      <p:grpSpPr>
        <a:xfrm>
          <a:off x="0" y="0"/>
          <a:ext cx="0" cy="0"/>
          <a:chOff x="0" y="0"/>
          <a:chExt cx="0" cy="0"/>
        </a:xfrm>
      </p:grpSpPr>
      <p:sp>
        <p:nvSpPr>
          <p:cNvPr id="1634" name="Google Shape;1634;p69"/>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GLOBAL CHAMPIONS</a:t>
            </a:r>
            <a:endParaRPr/>
          </a:p>
        </p:txBody>
      </p:sp>
      <p:grpSp>
        <p:nvGrpSpPr>
          <p:cNvPr id="1635" name="Google Shape;1635;p69"/>
          <p:cNvGrpSpPr/>
          <p:nvPr/>
        </p:nvGrpSpPr>
        <p:grpSpPr>
          <a:xfrm>
            <a:off x="621100" y="1697753"/>
            <a:ext cx="4842658" cy="2579861"/>
            <a:chOff x="233350" y="949250"/>
            <a:chExt cx="7137300" cy="3802300"/>
          </a:xfrm>
        </p:grpSpPr>
        <p:sp>
          <p:nvSpPr>
            <p:cNvPr id="1636" name="Google Shape;1636;p6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69"/>
          <p:cNvSpPr txBox="1"/>
          <p:nvPr/>
        </p:nvSpPr>
        <p:spPr>
          <a:xfrm>
            <a:off x="6164163" y="1262775"/>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argentina</a:t>
            </a:r>
            <a:endParaRPr sz="3000">
              <a:solidFill>
                <a:schemeClr val="accent5"/>
              </a:solidFill>
              <a:latin typeface="Koulen"/>
              <a:ea typeface="Koulen"/>
              <a:cs typeface="Koulen"/>
              <a:sym typeface="Koulen"/>
            </a:endParaRPr>
          </a:p>
        </p:txBody>
      </p:sp>
      <p:sp>
        <p:nvSpPr>
          <p:cNvPr id="1688" name="Google Shape;1688;p69"/>
          <p:cNvSpPr txBox="1"/>
          <p:nvPr/>
        </p:nvSpPr>
        <p:spPr>
          <a:xfrm>
            <a:off x="6164188" y="2422425"/>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germany</a:t>
            </a:r>
            <a:endParaRPr sz="3000">
              <a:solidFill>
                <a:schemeClr val="accent5"/>
              </a:solidFill>
              <a:latin typeface="Koulen"/>
              <a:ea typeface="Koulen"/>
              <a:cs typeface="Koulen"/>
              <a:sym typeface="Koulen"/>
            </a:endParaRPr>
          </a:p>
        </p:txBody>
      </p:sp>
      <p:sp>
        <p:nvSpPr>
          <p:cNvPr id="1689" name="Google Shape;1689;p69"/>
          <p:cNvSpPr txBox="1"/>
          <p:nvPr/>
        </p:nvSpPr>
        <p:spPr>
          <a:xfrm>
            <a:off x="6164163" y="2817113"/>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Venus is the second planet from the Sun</a:t>
            </a:r>
            <a:endParaRPr>
              <a:solidFill>
                <a:schemeClr val="accent5"/>
              </a:solidFill>
              <a:latin typeface="Lexend Medium"/>
              <a:ea typeface="Lexend Medium"/>
              <a:cs typeface="Lexend Medium"/>
              <a:sym typeface="Lexend Medium"/>
            </a:endParaRPr>
          </a:p>
        </p:txBody>
      </p:sp>
      <p:sp>
        <p:nvSpPr>
          <p:cNvPr id="1690" name="Google Shape;1690;p69"/>
          <p:cNvSpPr txBox="1"/>
          <p:nvPr/>
        </p:nvSpPr>
        <p:spPr>
          <a:xfrm>
            <a:off x="6164163" y="1657463"/>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Mars is actually a very cold place</a:t>
            </a:r>
            <a:endParaRPr>
              <a:solidFill>
                <a:schemeClr val="accent5"/>
              </a:solidFill>
              <a:latin typeface="Lexend Medium"/>
              <a:ea typeface="Lexend Medium"/>
              <a:cs typeface="Lexend Medium"/>
              <a:sym typeface="Lexend Medium"/>
            </a:endParaRPr>
          </a:p>
        </p:txBody>
      </p:sp>
      <p:sp>
        <p:nvSpPr>
          <p:cNvPr id="1691" name="Google Shape;1691;p69"/>
          <p:cNvSpPr txBox="1"/>
          <p:nvPr/>
        </p:nvSpPr>
        <p:spPr>
          <a:xfrm>
            <a:off x="6164163" y="3582075"/>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france</a:t>
            </a:r>
            <a:endParaRPr sz="3000">
              <a:solidFill>
                <a:schemeClr val="accent5"/>
              </a:solidFill>
              <a:latin typeface="Koulen"/>
              <a:ea typeface="Koulen"/>
              <a:cs typeface="Koulen"/>
              <a:sym typeface="Koulen"/>
            </a:endParaRPr>
          </a:p>
        </p:txBody>
      </p:sp>
      <p:sp>
        <p:nvSpPr>
          <p:cNvPr id="1692" name="Google Shape;1692;p69"/>
          <p:cNvSpPr txBox="1"/>
          <p:nvPr/>
        </p:nvSpPr>
        <p:spPr>
          <a:xfrm>
            <a:off x="6164163" y="3976763"/>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It’s the closest planet to the Sun</a:t>
            </a:r>
            <a:endParaRPr>
              <a:solidFill>
                <a:schemeClr val="accent5"/>
              </a:solidFill>
              <a:latin typeface="Lexend Medium"/>
              <a:ea typeface="Lexend Medium"/>
              <a:cs typeface="Lexend Medium"/>
              <a:sym typeface="Lexend Medium"/>
            </a:endParaRPr>
          </a:p>
        </p:txBody>
      </p:sp>
      <p:grpSp>
        <p:nvGrpSpPr>
          <p:cNvPr id="1693" name="Google Shape;1693;p69"/>
          <p:cNvGrpSpPr/>
          <p:nvPr/>
        </p:nvGrpSpPr>
        <p:grpSpPr>
          <a:xfrm>
            <a:off x="5775856" y="1262701"/>
            <a:ext cx="309812" cy="309586"/>
            <a:chOff x="5643000" y="2621375"/>
            <a:chExt cx="480850" cy="480575"/>
          </a:xfrm>
        </p:grpSpPr>
        <p:sp>
          <p:nvSpPr>
            <p:cNvPr id="1694" name="Google Shape;1694;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95" name="Google Shape;1695;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96" name="Google Shape;1696;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97" name="Google Shape;1697;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98" name="Google Shape;1698;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99" name="Google Shape;1699;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0" name="Google Shape;1700;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01" name="Google Shape;1701;p69"/>
          <p:cNvGrpSpPr/>
          <p:nvPr/>
        </p:nvGrpSpPr>
        <p:grpSpPr>
          <a:xfrm>
            <a:off x="1726995" y="3638138"/>
            <a:ext cx="205179" cy="205061"/>
            <a:chOff x="5643000" y="2621375"/>
            <a:chExt cx="480850" cy="480575"/>
          </a:xfrm>
        </p:grpSpPr>
        <p:sp>
          <p:nvSpPr>
            <p:cNvPr id="1702" name="Google Shape;1702;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3" name="Google Shape;1703;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4" name="Google Shape;1704;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5" name="Google Shape;1705;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6" name="Google Shape;1706;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7" name="Google Shape;1707;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8" name="Google Shape;1708;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09" name="Google Shape;1709;p69"/>
          <p:cNvGrpSpPr/>
          <p:nvPr/>
        </p:nvGrpSpPr>
        <p:grpSpPr>
          <a:xfrm>
            <a:off x="2685020" y="2198663"/>
            <a:ext cx="205179" cy="205061"/>
            <a:chOff x="5643000" y="2621375"/>
            <a:chExt cx="480850" cy="480575"/>
          </a:xfrm>
        </p:grpSpPr>
        <p:sp>
          <p:nvSpPr>
            <p:cNvPr id="1710" name="Google Shape;1710;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1" name="Google Shape;1711;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2" name="Google Shape;1712;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3" name="Google Shape;1713;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4" name="Google Shape;1714;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5" name="Google Shape;1715;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6" name="Google Shape;1716;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17" name="Google Shape;1717;p69"/>
          <p:cNvGrpSpPr/>
          <p:nvPr/>
        </p:nvGrpSpPr>
        <p:grpSpPr>
          <a:xfrm>
            <a:off x="2809845" y="2198663"/>
            <a:ext cx="205179" cy="205061"/>
            <a:chOff x="5643000" y="2621375"/>
            <a:chExt cx="480850" cy="480575"/>
          </a:xfrm>
        </p:grpSpPr>
        <p:sp>
          <p:nvSpPr>
            <p:cNvPr id="1718" name="Google Shape;1718;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19" name="Google Shape;1719;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0" name="Google Shape;1720;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1" name="Google Shape;1721;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2" name="Google Shape;1722;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3" name="Google Shape;1723;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4" name="Google Shape;1724;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25" name="Google Shape;1725;p69"/>
          <p:cNvGrpSpPr/>
          <p:nvPr/>
        </p:nvGrpSpPr>
        <p:grpSpPr>
          <a:xfrm>
            <a:off x="5775856" y="2435789"/>
            <a:ext cx="309812" cy="309586"/>
            <a:chOff x="5643000" y="2621375"/>
            <a:chExt cx="480850" cy="480575"/>
          </a:xfrm>
        </p:grpSpPr>
        <p:sp>
          <p:nvSpPr>
            <p:cNvPr id="1726" name="Google Shape;1726;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7" name="Google Shape;1727;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8" name="Google Shape;1728;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9" name="Google Shape;1729;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0" name="Google Shape;1730;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1" name="Google Shape;1731;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2" name="Google Shape;1732;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33" name="Google Shape;1733;p69"/>
          <p:cNvGrpSpPr/>
          <p:nvPr/>
        </p:nvGrpSpPr>
        <p:grpSpPr>
          <a:xfrm>
            <a:off x="5775856" y="3608876"/>
            <a:ext cx="309812" cy="309586"/>
            <a:chOff x="5643000" y="2621375"/>
            <a:chExt cx="480850" cy="480575"/>
          </a:xfrm>
        </p:grpSpPr>
        <p:sp>
          <p:nvSpPr>
            <p:cNvPr id="1734" name="Google Shape;1734;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5" name="Google Shape;1735;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6" name="Google Shape;1736;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7" name="Google Shape;1737;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8" name="Google Shape;1738;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9" name="Google Shape;1739;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0" name="Google Shape;1740;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4" name="Shape 1744"/>
        <p:cNvGrpSpPr/>
        <p:nvPr/>
      </p:nvGrpSpPr>
      <p:grpSpPr>
        <a:xfrm>
          <a:off x="0" y="0"/>
          <a:ext cx="0" cy="0"/>
          <a:chOff x="0" y="0"/>
          <a:chExt cx="0" cy="0"/>
        </a:xfrm>
      </p:grpSpPr>
      <p:sp>
        <p:nvSpPr>
          <p:cNvPr id="1745" name="Google Shape;1745;p70"/>
          <p:cNvSpPr txBox="1"/>
          <p:nvPr>
            <p:ph type="title"/>
          </p:nvPr>
        </p:nvSpPr>
        <p:spPr>
          <a:xfrm>
            <a:off x="3253563" y="1465650"/>
            <a:ext cx="4596300" cy="11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STAGE</a:t>
            </a:r>
            <a:endParaRPr/>
          </a:p>
        </p:txBody>
      </p:sp>
      <p:sp>
        <p:nvSpPr>
          <p:cNvPr id="1746" name="Google Shape;1746;p70"/>
          <p:cNvSpPr txBox="1"/>
          <p:nvPr>
            <p:ph idx="2" type="title"/>
          </p:nvPr>
        </p:nvSpPr>
        <p:spPr>
          <a:xfrm>
            <a:off x="1294138" y="1637713"/>
            <a:ext cx="15915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47" name="Google Shape;1747;p70"/>
          <p:cNvSpPr txBox="1"/>
          <p:nvPr>
            <p:ph idx="1" type="subTitle"/>
          </p:nvPr>
        </p:nvSpPr>
        <p:spPr>
          <a:xfrm>
            <a:off x="3253563" y="2630900"/>
            <a:ext cx="45963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1748" name="Google Shape;1748;p70"/>
          <p:cNvGrpSpPr/>
          <p:nvPr/>
        </p:nvGrpSpPr>
        <p:grpSpPr>
          <a:xfrm flipH="1">
            <a:off x="105037" y="-243031"/>
            <a:ext cx="6940812" cy="2860814"/>
            <a:chOff x="2189774" y="-268781"/>
            <a:chExt cx="6940812" cy="2860814"/>
          </a:xfrm>
        </p:grpSpPr>
        <p:pic>
          <p:nvPicPr>
            <p:cNvPr id="1749" name="Google Shape;1749;p70"/>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1750" name="Google Shape;1750;p70"/>
            <p:cNvPicPr preferRelativeResize="0"/>
            <p:nvPr/>
          </p:nvPicPr>
          <p:blipFill>
            <a:blip r:embed="rId4">
              <a:alphaModFix/>
            </a:blip>
            <a:stretch>
              <a:fillRect/>
            </a:stretch>
          </p:blipFill>
          <p:spPr>
            <a:xfrm flipH="1">
              <a:off x="8551286" y="-6"/>
              <a:ext cx="579299" cy="535467"/>
            </a:xfrm>
            <a:prstGeom prst="rect">
              <a:avLst/>
            </a:prstGeom>
            <a:noFill/>
            <a:ln>
              <a:noFill/>
            </a:ln>
          </p:spPr>
        </p:pic>
        <p:pic>
          <p:nvPicPr>
            <p:cNvPr id="1751" name="Google Shape;1751;p70"/>
            <p:cNvPicPr preferRelativeResize="0"/>
            <p:nvPr/>
          </p:nvPicPr>
          <p:blipFill>
            <a:blip r:embed="rId5">
              <a:alphaModFix/>
            </a:blip>
            <a:stretch>
              <a:fillRect/>
            </a:stretch>
          </p:blipFill>
          <p:spPr>
            <a:xfrm flipH="1">
              <a:off x="7534444" y="364142"/>
              <a:ext cx="838460" cy="369682"/>
            </a:xfrm>
            <a:prstGeom prst="rect">
              <a:avLst/>
            </a:prstGeom>
            <a:noFill/>
            <a:ln>
              <a:noFill/>
            </a:ln>
          </p:spPr>
        </p:pic>
        <p:pic>
          <p:nvPicPr>
            <p:cNvPr id="1752" name="Google Shape;1752;p70"/>
            <p:cNvPicPr preferRelativeResize="0"/>
            <p:nvPr/>
          </p:nvPicPr>
          <p:blipFill>
            <a:blip r:embed="rId6">
              <a:alphaModFix/>
            </a:blip>
            <a:stretch>
              <a:fillRect/>
            </a:stretch>
          </p:blipFill>
          <p:spPr>
            <a:xfrm flipH="1">
              <a:off x="8463605" y="1090475"/>
              <a:ext cx="485925" cy="367776"/>
            </a:xfrm>
            <a:prstGeom prst="rect">
              <a:avLst/>
            </a:prstGeom>
            <a:noFill/>
            <a:ln>
              <a:noFill/>
            </a:ln>
          </p:spPr>
        </p:pic>
        <p:pic>
          <p:nvPicPr>
            <p:cNvPr id="1753" name="Google Shape;1753;p70"/>
            <p:cNvPicPr preferRelativeResize="0"/>
            <p:nvPr/>
          </p:nvPicPr>
          <p:blipFill>
            <a:blip r:embed="rId7">
              <a:alphaModFix/>
            </a:blip>
            <a:stretch>
              <a:fillRect/>
            </a:stretch>
          </p:blipFill>
          <p:spPr>
            <a:xfrm flipH="1">
              <a:off x="7390260" y="1176257"/>
              <a:ext cx="723956" cy="475769"/>
            </a:xfrm>
            <a:prstGeom prst="rect">
              <a:avLst/>
            </a:prstGeom>
            <a:noFill/>
            <a:ln>
              <a:noFill/>
            </a:ln>
          </p:spPr>
        </p:pic>
        <p:pic>
          <p:nvPicPr>
            <p:cNvPr id="1754" name="Google Shape;1754;p70"/>
            <p:cNvPicPr preferRelativeResize="0"/>
            <p:nvPr/>
          </p:nvPicPr>
          <p:blipFill>
            <a:blip r:embed="rId8">
              <a:alphaModFix/>
            </a:blip>
            <a:stretch>
              <a:fillRect/>
            </a:stretch>
          </p:blipFill>
          <p:spPr>
            <a:xfrm flipH="1">
              <a:off x="8013298" y="819618"/>
              <a:ext cx="302444" cy="270855"/>
            </a:xfrm>
            <a:prstGeom prst="rect">
              <a:avLst/>
            </a:prstGeom>
            <a:noFill/>
            <a:ln>
              <a:noFill/>
            </a:ln>
          </p:spPr>
        </p:pic>
        <p:pic>
          <p:nvPicPr>
            <p:cNvPr id="1755" name="Google Shape;1755;p70"/>
            <p:cNvPicPr preferRelativeResize="0"/>
            <p:nvPr/>
          </p:nvPicPr>
          <p:blipFill>
            <a:blip r:embed="rId9">
              <a:alphaModFix/>
            </a:blip>
            <a:stretch>
              <a:fillRect/>
            </a:stretch>
          </p:blipFill>
          <p:spPr>
            <a:xfrm flipH="1">
              <a:off x="7055710" y="-91924"/>
              <a:ext cx="723954" cy="440174"/>
            </a:xfrm>
            <a:prstGeom prst="rect">
              <a:avLst/>
            </a:prstGeom>
            <a:noFill/>
            <a:ln>
              <a:noFill/>
            </a:ln>
          </p:spPr>
        </p:pic>
        <p:pic>
          <p:nvPicPr>
            <p:cNvPr id="1756" name="Google Shape;1756;p70"/>
            <p:cNvPicPr preferRelativeResize="0"/>
            <p:nvPr/>
          </p:nvPicPr>
          <p:blipFill>
            <a:blip r:embed="rId10">
              <a:alphaModFix/>
            </a:blip>
            <a:stretch>
              <a:fillRect/>
            </a:stretch>
          </p:blipFill>
          <p:spPr>
            <a:xfrm flipH="1">
              <a:off x="8432541" y="309072"/>
              <a:ext cx="59073" cy="80034"/>
            </a:xfrm>
            <a:prstGeom prst="rect">
              <a:avLst/>
            </a:prstGeom>
            <a:noFill/>
            <a:ln>
              <a:noFill/>
            </a:ln>
          </p:spPr>
        </p:pic>
        <p:pic>
          <p:nvPicPr>
            <p:cNvPr id="1757" name="Google Shape;1757;p70"/>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1758" name="Google Shape;1758;p70"/>
            <p:cNvPicPr preferRelativeResize="0"/>
            <p:nvPr/>
          </p:nvPicPr>
          <p:blipFill>
            <a:blip r:embed="rId11">
              <a:alphaModFix/>
            </a:blip>
            <a:stretch>
              <a:fillRect/>
            </a:stretch>
          </p:blipFill>
          <p:spPr>
            <a:xfrm flipH="1" rot="-3412598">
              <a:off x="8272644" y="2148986"/>
              <a:ext cx="378925" cy="367777"/>
            </a:xfrm>
            <a:prstGeom prst="rect">
              <a:avLst/>
            </a:prstGeom>
            <a:noFill/>
            <a:ln>
              <a:noFill/>
            </a:ln>
          </p:spPr>
        </p:pic>
        <p:pic>
          <p:nvPicPr>
            <p:cNvPr id="1759" name="Google Shape;1759;p70"/>
            <p:cNvPicPr preferRelativeResize="0"/>
            <p:nvPr/>
          </p:nvPicPr>
          <p:blipFill>
            <a:blip r:embed="rId4">
              <a:alphaModFix/>
            </a:blip>
            <a:stretch>
              <a:fillRect/>
            </a:stretch>
          </p:blipFill>
          <p:spPr>
            <a:xfrm flipH="1" rot="10800000">
              <a:off x="5067637" y="-220969"/>
              <a:ext cx="579299" cy="535467"/>
            </a:xfrm>
            <a:prstGeom prst="rect">
              <a:avLst/>
            </a:prstGeom>
            <a:noFill/>
            <a:ln>
              <a:noFill/>
            </a:ln>
          </p:spPr>
        </p:pic>
        <p:pic>
          <p:nvPicPr>
            <p:cNvPr id="1760" name="Google Shape;1760;p70"/>
            <p:cNvPicPr preferRelativeResize="0"/>
            <p:nvPr/>
          </p:nvPicPr>
          <p:blipFill>
            <a:blip r:embed="rId5">
              <a:alphaModFix/>
            </a:blip>
            <a:stretch>
              <a:fillRect/>
            </a:stretch>
          </p:blipFill>
          <p:spPr>
            <a:xfrm flipH="1" rot="-971976">
              <a:off x="8042867" y="707112"/>
              <a:ext cx="838460" cy="369682"/>
            </a:xfrm>
            <a:prstGeom prst="rect">
              <a:avLst/>
            </a:prstGeom>
            <a:noFill/>
            <a:ln>
              <a:noFill/>
            </a:ln>
          </p:spPr>
        </p:pic>
        <p:pic>
          <p:nvPicPr>
            <p:cNvPr id="1761" name="Google Shape;1761;p70"/>
            <p:cNvPicPr preferRelativeResize="0"/>
            <p:nvPr/>
          </p:nvPicPr>
          <p:blipFill>
            <a:blip r:embed="rId6">
              <a:alphaModFix/>
            </a:blip>
            <a:stretch>
              <a:fillRect/>
            </a:stretch>
          </p:blipFill>
          <p:spPr>
            <a:xfrm flipH="1" rot="-3412599">
              <a:off x="6791576" y="472961"/>
              <a:ext cx="485926" cy="367776"/>
            </a:xfrm>
            <a:prstGeom prst="rect">
              <a:avLst/>
            </a:prstGeom>
            <a:noFill/>
            <a:ln>
              <a:noFill/>
            </a:ln>
          </p:spPr>
        </p:pic>
        <p:pic>
          <p:nvPicPr>
            <p:cNvPr id="1762" name="Google Shape;1762;p70"/>
            <p:cNvPicPr preferRelativeResize="0"/>
            <p:nvPr/>
          </p:nvPicPr>
          <p:blipFill>
            <a:blip r:embed="rId7">
              <a:alphaModFix/>
            </a:blip>
            <a:stretch>
              <a:fillRect/>
            </a:stretch>
          </p:blipFill>
          <p:spPr>
            <a:xfrm flipH="1" rot="-3412601">
              <a:off x="5775625" y="-73519"/>
              <a:ext cx="723957" cy="475769"/>
            </a:xfrm>
            <a:prstGeom prst="rect">
              <a:avLst/>
            </a:prstGeom>
            <a:noFill/>
            <a:ln>
              <a:noFill/>
            </a:ln>
          </p:spPr>
        </p:pic>
        <p:pic>
          <p:nvPicPr>
            <p:cNvPr id="1763" name="Google Shape;1763;p70"/>
            <p:cNvPicPr preferRelativeResize="0"/>
            <p:nvPr/>
          </p:nvPicPr>
          <p:blipFill>
            <a:blip r:embed="rId9">
              <a:alphaModFix/>
            </a:blip>
            <a:stretch>
              <a:fillRect/>
            </a:stretch>
          </p:blipFill>
          <p:spPr>
            <a:xfrm flipH="1" rot="-1424746">
              <a:off x="5317223" y="516236"/>
              <a:ext cx="723954" cy="440174"/>
            </a:xfrm>
            <a:prstGeom prst="rect">
              <a:avLst/>
            </a:prstGeom>
            <a:noFill/>
            <a:ln>
              <a:noFill/>
            </a:ln>
          </p:spPr>
        </p:pic>
        <p:pic>
          <p:nvPicPr>
            <p:cNvPr id="1764" name="Google Shape;1764;p70"/>
            <p:cNvPicPr preferRelativeResize="0"/>
            <p:nvPr/>
          </p:nvPicPr>
          <p:blipFill>
            <a:blip r:embed="rId10">
              <a:alphaModFix/>
            </a:blip>
            <a:stretch>
              <a:fillRect/>
            </a:stretch>
          </p:blipFill>
          <p:spPr>
            <a:xfrm flipH="1" rot="-3412599">
              <a:off x="6309627" y="770920"/>
              <a:ext cx="59073" cy="80034"/>
            </a:xfrm>
            <a:prstGeom prst="rect">
              <a:avLst/>
            </a:prstGeom>
            <a:noFill/>
            <a:ln>
              <a:noFill/>
            </a:ln>
          </p:spPr>
        </p:pic>
        <p:pic>
          <p:nvPicPr>
            <p:cNvPr id="1765" name="Google Shape;1765;p70"/>
            <p:cNvPicPr preferRelativeResize="0"/>
            <p:nvPr/>
          </p:nvPicPr>
          <p:blipFill>
            <a:blip r:embed="rId7">
              <a:alphaModFix/>
            </a:blip>
            <a:stretch>
              <a:fillRect/>
            </a:stretch>
          </p:blipFill>
          <p:spPr>
            <a:xfrm flipH="1" rot="7092340">
              <a:off x="4231275" y="193556"/>
              <a:ext cx="723957" cy="475769"/>
            </a:xfrm>
            <a:prstGeom prst="rect">
              <a:avLst/>
            </a:prstGeom>
            <a:noFill/>
            <a:ln>
              <a:noFill/>
            </a:ln>
          </p:spPr>
        </p:pic>
        <p:pic>
          <p:nvPicPr>
            <p:cNvPr id="1766" name="Google Shape;1766;p70"/>
            <p:cNvPicPr preferRelativeResize="0"/>
            <p:nvPr/>
          </p:nvPicPr>
          <p:blipFill>
            <a:blip r:embed="rId4">
              <a:alphaModFix/>
            </a:blip>
            <a:stretch>
              <a:fillRect/>
            </a:stretch>
          </p:blipFill>
          <p:spPr>
            <a:xfrm flipH="1" rot="-3412527">
              <a:off x="2252725" y="804569"/>
              <a:ext cx="392697" cy="362990"/>
            </a:xfrm>
            <a:prstGeom prst="rect">
              <a:avLst/>
            </a:prstGeom>
            <a:noFill/>
            <a:ln>
              <a:noFill/>
            </a:ln>
          </p:spPr>
        </p:pic>
        <p:pic>
          <p:nvPicPr>
            <p:cNvPr id="1767" name="Google Shape;1767;p70"/>
            <p:cNvPicPr preferRelativeResize="0"/>
            <p:nvPr/>
          </p:nvPicPr>
          <p:blipFill>
            <a:blip r:embed="rId5">
              <a:alphaModFix/>
            </a:blip>
            <a:stretch>
              <a:fillRect/>
            </a:stretch>
          </p:blipFill>
          <p:spPr>
            <a:xfrm flipH="1">
              <a:off x="2792844" y="276979"/>
              <a:ext cx="838460" cy="369682"/>
            </a:xfrm>
            <a:prstGeom prst="rect">
              <a:avLst/>
            </a:prstGeom>
            <a:noFill/>
            <a:ln>
              <a:noFill/>
            </a:ln>
          </p:spPr>
        </p:pic>
        <p:pic>
          <p:nvPicPr>
            <p:cNvPr id="1768" name="Google Shape;1768;p70"/>
            <p:cNvPicPr preferRelativeResize="0"/>
            <p:nvPr/>
          </p:nvPicPr>
          <p:blipFill>
            <a:blip r:embed="rId10">
              <a:alphaModFix/>
            </a:blip>
            <a:stretch>
              <a:fillRect/>
            </a:stretch>
          </p:blipFill>
          <p:spPr>
            <a:xfrm flipH="1" rot="-3412599">
              <a:off x="3490502" y="910945"/>
              <a:ext cx="59073" cy="80034"/>
            </a:xfrm>
            <a:prstGeom prst="rect">
              <a:avLst/>
            </a:prstGeom>
            <a:noFill/>
            <a:ln>
              <a:noFill/>
            </a:ln>
          </p:spPr>
        </p:pic>
        <p:pic>
          <p:nvPicPr>
            <p:cNvPr id="1769" name="Google Shape;1769;p70"/>
            <p:cNvPicPr preferRelativeResize="0"/>
            <p:nvPr/>
          </p:nvPicPr>
          <p:blipFill>
            <a:blip r:embed="rId6">
              <a:alphaModFix/>
            </a:blip>
            <a:stretch>
              <a:fillRect/>
            </a:stretch>
          </p:blipFill>
          <p:spPr>
            <a:xfrm flipH="1" rot="-3412599">
              <a:off x="3932051" y="-55726"/>
              <a:ext cx="485926" cy="367776"/>
            </a:xfrm>
            <a:prstGeom prst="rect">
              <a:avLst/>
            </a:prstGeom>
            <a:noFill/>
            <a:ln>
              <a:noFill/>
            </a:ln>
          </p:spPr>
        </p:pic>
        <p:pic>
          <p:nvPicPr>
            <p:cNvPr id="1770" name="Google Shape;1770;p70"/>
            <p:cNvPicPr preferRelativeResize="0"/>
            <p:nvPr/>
          </p:nvPicPr>
          <p:blipFill>
            <a:blip r:embed="rId3">
              <a:alphaModFix/>
            </a:blip>
            <a:stretch>
              <a:fillRect/>
            </a:stretch>
          </p:blipFill>
          <p:spPr>
            <a:xfrm flipH="1" rot="-3412593">
              <a:off x="6429583" y="985591"/>
              <a:ext cx="220257" cy="227131"/>
            </a:xfrm>
            <a:prstGeom prst="rect">
              <a:avLst/>
            </a:prstGeom>
            <a:noFill/>
            <a:ln>
              <a:noFill/>
            </a:ln>
          </p:spPr>
        </p:pic>
      </p:grpSp>
      <p:grpSp>
        <p:nvGrpSpPr>
          <p:cNvPr id="1771" name="Google Shape;1771;p70"/>
          <p:cNvGrpSpPr/>
          <p:nvPr/>
        </p:nvGrpSpPr>
        <p:grpSpPr>
          <a:xfrm rot="2906533">
            <a:off x="7616841" y="-118121"/>
            <a:ext cx="1579171" cy="1060044"/>
            <a:chOff x="7132236" y="-241819"/>
            <a:chExt cx="2327961" cy="1562681"/>
          </a:xfrm>
        </p:grpSpPr>
        <p:sp>
          <p:nvSpPr>
            <p:cNvPr id="1772" name="Google Shape;1772;p70"/>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5"/>
          <p:cNvSpPr txBox="1"/>
          <p:nvPr>
            <p:ph type="title"/>
          </p:nvPr>
        </p:nvSpPr>
        <p:spPr>
          <a:xfrm>
            <a:off x="621100" y="1143175"/>
            <a:ext cx="4503600" cy="7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Idea</a:t>
            </a:r>
            <a:endParaRPr/>
          </a:p>
        </p:txBody>
      </p:sp>
      <p:sp>
        <p:nvSpPr>
          <p:cNvPr id="539" name="Google Shape;539;p35"/>
          <p:cNvSpPr txBox="1"/>
          <p:nvPr>
            <p:ph idx="1" type="subTitle"/>
          </p:nvPr>
        </p:nvSpPr>
        <p:spPr>
          <a:xfrm>
            <a:off x="621100" y="2012875"/>
            <a:ext cx="45036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WorldCup</a:t>
            </a:r>
            <a:r>
              <a:rPr lang="en"/>
              <a:t>Metrics è una web application che consente agli utenti di accedere rapidamente alle informazioni principali sulle World Cup di calcio e di eseguire operazioni specifiche su di esse.</a:t>
            </a:r>
            <a:endParaRPr/>
          </a:p>
        </p:txBody>
      </p:sp>
      <p:pic>
        <p:nvPicPr>
          <p:cNvPr id="540" name="Google Shape;540;p35"/>
          <p:cNvPicPr preferRelativeResize="0"/>
          <p:nvPr/>
        </p:nvPicPr>
        <p:blipFill>
          <a:blip r:embed="rId3">
            <a:alphaModFix/>
          </a:blip>
          <a:stretch>
            <a:fillRect/>
          </a:stretch>
        </p:blipFill>
        <p:spPr>
          <a:xfrm>
            <a:off x="6015325" y="1897300"/>
            <a:ext cx="2788900" cy="2711274"/>
          </a:xfrm>
          <a:prstGeom prst="rect">
            <a:avLst/>
          </a:prstGeom>
          <a:noFill/>
          <a:ln>
            <a:noFill/>
          </a:ln>
        </p:spPr>
      </p:pic>
      <p:pic>
        <p:nvPicPr>
          <p:cNvPr id="541" name="Google Shape;541;p35"/>
          <p:cNvPicPr preferRelativeResize="0"/>
          <p:nvPr/>
        </p:nvPicPr>
        <p:blipFill>
          <a:blip r:embed="rId4">
            <a:alphaModFix/>
          </a:blip>
          <a:stretch>
            <a:fillRect/>
          </a:stretch>
        </p:blipFill>
        <p:spPr>
          <a:xfrm>
            <a:off x="5339850" y="3409875"/>
            <a:ext cx="1707549" cy="1708775"/>
          </a:xfrm>
          <a:prstGeom prst="rect">
            <a:avLst/>
          </a:prstGeom>
          <a:noFill/>
          <a:ln>
            <a:noFill/>
          </a:ln>
        </p:spPr>
      </p:pic>
      <p:grpSp>
        <p:nvGrpSpPr>
          <p:cNvPr id="542" name="Google Shape;542;p35"/>
          <p:cNvGrpSpPr/>
          <p:nvPr/>
        </p:nvGrpSpPr>
        <p:grpSpPr>
          <a:xfrm rot="2906426">
            <a:off x="7195001" y="-131479"/>
            <a:ext cx="2216376" cy="1487895"/>
            <a:chOff x="7132236" y="-241819"/>
            <a:chExt cx="2327961" cy="1562681"/>
          </a:xfrm>
        </p:grpSpPr>
        <p:sp>
          <p:nvSpPr>
            <p:cNvPr id="543" name="Google Shape;543;p35"/>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1" name="Shape 1781"/>
        <p:cNvGrpSpPr/>
        <p:nvPr/>
      </p:nvGrpSpPr>
      <p:grpSpPr>
        <a:xfrm>
          <a:off x="0" y="0"/>
          <a:ext cx="0" cy="0"/>
          <a:chOff x="0" y="0"/>
          <a:chExt cx="0" cy="0"/>
        </a:xfrm>
      </p:grpSpPr>
      <p:sp>
        <p:nvSpPr>
          <p:cNvPr id="1782" name="Google Shape;1782;p71"/>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CUP GROUP </a:t>
            </a:r>
            <a:r>
              <a:rPr lang="en"/>
              <a:t>STAGE table</a:t>
            </a:r>
            <a:endParaRPr/>
          </a:p>
        </p:txBody>
      </p:sp>
      <p:graphicFrame>
        <p:nvGraphicFramePr>
          <p:cNvPr id="1783" name="Google Shape;1783;p71"/>
          <p:cNvGraphicFramePr/>
          <p:nvPr/>
        </p:nvGraphicFramePr>
        <p:xfrm>
          <a:off x="621150" y="1290725"/>
          <a:ext cx="3000000" cy="3000000"/>
        </p:xfrm>
        <a:graphic>
          <a:graphicData uri="http://schemas.openxmlformats.org/drawingml/2006/table">
            <a:tbl>
              <a:tblPr>
                <a:noFill/>
                <a:tableStyleId>{41161F59-4D92-4234-8CDC-4ACD23614C9F}</a:tableStyleId>
              </a:tblPr>
              <a:tblGrid>
                <a:gridCol w="1927650"/>
              </a:tblGrid>
              <a:tr h="536925">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GROUP A</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01</a:t>
                      </a:r>
                      <a:endParaRPr sz="2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02</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03</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04</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05</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graphicFrame>
        <p:nvGraphicFramePr>
          <p:cNvPr id="1784" name="Google Shape;1784;p71"/>
          <p:cNvGraphicFramePr/>
          <p:nvPr/>
        </p:nvGraphicFramePr>
        <p:xfrm>
          <a:off x="2612517" y="1290725"/>
          <a:ext cx="3000000" cy="3000000"/>
        </p:xfrm>
        <a:graphic>
          <a:graphicData uri="http://schemas.openxmlformats.org/drawingml/2006/table">
            <a:tbl>
              <a:tblPr>
                <a:noFill/>
                <a:tableStyleId>{41161F59-4D92-4234-8CDC-4ACD23614C9F}</a:tableStyleId>
              </a:tblPr>
              <a:tblGrid>
                <a:gridCol w="1927650"/>
              </a:tblGrid>
              <a:tr h="536925">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GROUP B</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06</a:t>
                      </a:r>
                      <a:endParaRPr sz="2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07</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08</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09</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10</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graphicFrame>
        <p:nvGraphicFramePr>
          <p:cNvPr id="1785" name="Google Shape;1785;p71"/>
          <p:cNvGraphicFramePr/>
          <p:nvPr/>
        </p:nvGraphicFramePr>
        <p:xfrm>
          <a:off x="4603883" y="1290725"/>
          <a:ext cx="3000000" cy="3000000"/>
        </p:xfrm>
        <a:graphic>
          <a:graphicData uri="http://schemas.openxmlformats.org/drawingml/2006/table">
            <a:tbl>
              <a:tblPr>
                <a:noFill/>
                <a:tableStyleId>{41161F59-4D92-4234-8CDC-4ACD23614C9F}</a:tableStyleId>
              </a:tblPr>
              <a:tblGrid>
                <a:gridCol w="1927650"/>
              </a:tblGrid>
              <a:tr h="536925">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GROUP C</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11</a:t>
                      </a:r>
                      <a:endParaRPr sz="2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12</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13</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14</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15</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graphicFrame>
        <p:nvGraphicFramePr>
          <p:cNvPr id="1786" name="Google Shape;1786;p71"/>
          <p:cNvGraphicFramePr/>
          <p:nvPr/>
        </p:nvGraphicFramePr>
        <p:xfrm>
          <a:off x="6595250" y="1290725"/>
          <a:ext cx="3000000" cy="3000000"/>
        </p:xfrm>
        <a:graphic>
          <a:graphicData uri="http://schemas.openxmlformats.org/drawingml/2006/table">
            <a:tbl>
              <a:tblPr>
                <a:noFill/>
                <a:tableStyleId>{41161F59-4D92-4234-8CDC-4ACD23614C9F}</a:tableStyleId>
              </a:tblPr>
              <a:tblGrid>
                <a:gridCol w="1927650"/>
              </a:tblGrid>
              <a:tr h="536925">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GROUP D</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16</a:t>
                      </a:r>
                      <a:endParaRPr sz="2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17</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18</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19</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67250">
                <a:tc>
                  <a:txBody>
                    <a:bodyPr/>
                    <a:lstStyle/>
                    <a:p>
                      <a:pPr indent="0" lvl="0" marL="0" rtl="0" algn="ctr">
                        <a:spcBef>
                          <a:spcPts val="0"/>
                        </a:spcBef>
                        <a:spcAft>
                          <a:spcPts val="0"/>
                        </a:spcAft>
                        <a:buNone/>
                      </a:pPr>
                      <a:r>
                        <a:rPr lang="en" sz="2000">
                          <a:solidFill>
                            <a:schemeClr val="accent5"/>
                          </a:solidFill>
                          <a:latin typeface="Koulen"/>
                          <a:ea typeface="Koulen"/>
                          <a:cs typeface="Koulen"/>
                          <a:sym typeface="Koulen"/>
                        </a:rPr>
                        <a:t>TEAM 20</a:t>
                      </a:r>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0" name="Shape 1790"/>
        <p:cNvGrpSpPr/>
        <p:nvPr/>
      </p:nvGrpSpPr>
      <p:grpSpPr>
        <a:xfrm>
          <a:off x="0" y="0"/>
          <a:ext cx="0" cy="0"/>
          <a:chOff x="0" y="0"/>
          <a:chExt cx="0" cy="0"/>
        </a:xfrm>
      </p:grpSpPr>
      <p:grpSp>
        <p:nvGrpSpPr>
          <p:cNvPr id="1791" name="Google Shape;1791;p72"/>
          <p:cNvGrpSpPr/>
          <p:nvPr/>
        </p:nvGrpSpPr>
        <p:grpSpPr>
          <a:xfrm>
            <a:off x="4911715" y="-393658"/>
            <a:ext cx="4623746" cy="3605733"/>
            <a:chOff x="3888243" y="-423556"/>
            <a:chExt cx="5242343" cy="4088132"/>
          </a:xfrm>
        </p:grpSpPr>
        <p:pic>
          <p:nvPicPr>
            <p:cNvPr id="1792" name="Google Shape;1792;p72"/>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1793" name="Google Shape;1793;p72"/>
            <p:cNvPicPr preferRelativeResize="0"/>
            <p:nvPr/>
          </p:nvPicPr>
          <p:blipFill>
            <a:blip r:embed="rId4">
              <a:alphaModFix/>
            </a:blip>
            <a:stretch>
              <a:fillRect/>
            </a:stretch>
          </p:blipFill>
          <p:spPr>
            <a:xfrm flipH="1">
              <a:off x="8551286" y="-6"/>
              <a:ext cx="579299" cy="535467"/>
            </a:xfrm>
            <a:prstGeom prst="rect">
              <a:avLst/>
            </a:prstGeom>
            <a:noFill/>
            <a:ln>
              <a:noFill/>
            </a:ln>
          </p:spPr>
        </p:pic>
        <p:pic>
          <p:nvPicPr>
            <p:cNvPr id="1794" name="Google Shape;1794;p72"/>
            <p:cNvPicPr preferRelativeResize="0"/>
            <p:nvPr/>
          </p:nvPicPr>
          <p:blipFill>
            <a:blip r:embed="rId5">
              <a:alphaModFix/>
            </a:blip>
            <a:stretch>
              <a:fillRect/>
            </a:stretch>
          </p:blipFill>
          <p:spPr>
            <a:xfrm flipH="1">
              <a:off x="7534444" y="364142"/>
              <a:ext cx="838460" cy="369682"/>
            </a:xfrm>
            <a:prstGeom prst="rect">
              <a:avLst/>
            </a:prstGeom>
            <a:noFill/>
            <a:ln>
              <a:noFill/>
            </a:ln>
          </p:spPr>
        </p:pic>
        <p:pic>
          <p:nvPicPr>
            <p:cNvPr id="1795" name="Google Shape;1795;p72"/>
            <p:cNvPicPr preferRelativeResize="0"/>
            <p:nvPr/>
          </p:nvPicPr>
          <p:blipFill>
            <a:blip r:embed="rId6">
              <a:alphaModFix/>
            </a:blip>
            <a:stretch>
              <a:fillRect/>
            </a:stretch>
          </p:blipFill>
          <p:spPr>
            <a:xfrm flipH="1">
              <a:off x="8463605" y="1090475"/>
              <a:ext cx="485925" cy="367776"/>
            </a:xfrm>
            <a:prstGeom prst="rect">
              <a:avLst/>
            </a:prstGeom>
            <a:noFill/>
            <a:ln>
              <a:noFill/>
            </a:ln>
          </p:spPr>
        </p:pic>
        <p:pic>
          <p:nvPicPr>
            <p:cNvPr id="1796" name="Google Shape;1796;p72"/>
            <p:cNvPicPr preferRelativeResize="0"/>
            <p:nvPr/>
          </p:nvPicPr>
          <p:blipFill>
            <a:blip r:embed="rId7">
              <a:alphaModFix/>
            </a:blip>
            <a:stretch>
              <a:fillRect/>
            </a:stretch>
          </p:blipFill>
          <p:spPr>
            <a:xfrm flipH="1">
              <a:off x="7827335" y="1625869"/>
              <a:ext cx="723956" cy="475769"/>
            </a:xfrm>
            <a:prstGeom prst="rect">
              <a:avLst/>
            </a:prstGeom>
            <a:noFill/>
            <a:ln>
              <a:noFill/>
            </a:ln>
          </p:spPr>
        </p:pic>
        <p:pic>
          <p:nvPicPr>
            <p:cNvPr id="1797" name="Google Shape;1797;p72"/>
            <p:cNvPicPr preferRelativeResize="0"/>
            <p:nvPr/>
          </p:nvPicPr>
          <p:blipFill>
            <a:blip r:embed="rId8">
              <a:alphaModFix/>
            </a:blip>
            <a:stretch>
              <a:fillRect/>
            </a:stretch>
          </p:blipFill>
          <p:spPr>
            <a:xfrm flipH="1">
              <a:off x="8013298" y="819618"/>
              <a:ext cx="302444" cy="270855"/>
            </a:xfrm>
            <a:prstGeom prst="rect">
              <a:avLst/>
            </a:prstGeom>
            <a:noFill/>
            <a:ln>
              <a:noFill/>
            </a:ln>
          </p:spPr>
        </p:pic>
        <p:pic>
          <p:nvPicPr>
            <p:cNvPr id="1798" name="Google Shape;1798;p72"/>
            <p:cNvPicPr preferRelativeResize="0"/>
            <p:nvPr/>
          </p:nvPicPr>
          <p:blipFill>
            <a:blip r:embed="rId9">
              <a:alphaModFix/>
            </a:blip>
            <a:stretch>
              <a:fillRect/>
            </a:stretch>
          </p:blipFill>
          <p:spPr>
            <a:xfrm flipH="1">
              <a:off x="7055710" y="-91924"/>
              <a:ext cx="723954" cy="440174"/>
            </a:xfrm>
            <a:prstGeom prst="rect">
              <a:avLst/>
            </a:prstGeom>
            <a:noFill/>
            <a:ln>
              <a:noFill/>
            </a:ln>
          </p:spPr>
        </p:pic>
        <p:pic>
          <p:nvPicPr>
            <p:cNvPr id="1799" name="Google Shape;1799;p72"/>
            <p:cNvPicPr preferRelativeResize="0"/>
            <p:nvPr/>
          </p:nvPicPr>
          <p:blipFill>
            <a:blip r:embed="rId10">
              <a:alphaModFix/>
            </a:blip>
            <a:stretch>
              <a:fillRect/>
            </a:stretch>
          </p:blipFill>
          <p:spPr>
            <a:xfrm flipH="1">
              <a:off x="7450851" y="1206716"/>
              <a:ext cx="102902" cy="135296"/>
            </a:xfrm>
            <a:prstGeom prst="rect">
              <a:avLst/>
            </a:prstGeom>
            <a:noFill/>
            <a:ln>
              <a:noFill/>
            </a:ln>
          </p:spPr>
        </p:pic>
        <p:pic>
          <p:nvPicPr>
            <p:cNvPr id="1800" name="Google Shape;1800;p72"/>
            <p:cNvPicPr preferRelativeResize="0"/>
            <p:nvPr/>
          </p:nvPicPr>
          <p:blipFill>
            <a:blip r:embed="rId11">
              <a:alphaModFix/>
            </a:blip>
            <a:stretch>
              <a:fillRect/>
            </a:stretch>
          </p:blipFill>
          <p:spPr>
            <a:xfrm flipH="1">
              <a:off x="8432541" y="309072"/>
              <a:ext cx="59073" cy="80034"/>
            </a:xfrm>
            <a:prstGeom prst="rect">
              <a:avLst/>
            </a:prstGeom>
            <a:noFill/>
            <a:ln>
              <a:noFill/>
            </a:ln>
          </p:spPr>
        </p:pic>
        <p:pic>
          <p:nvPicPr>
            <p:cNvPr id="1801" name="Google Shape;1801;p72"/>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1802" name="Google Shape;1802;p72"/>
            <p:cNvPicPr preferRelativeResize="0"/>
            <p:nvPr/>
          </p:nvPicPr>
          <p:blipFill>
            <a:blip r:embed="rId12">
              <a:alphaModFix/>
            </a:blip>
            <a:stretch>
              <a:fillRect/>
            </a:stretch>
          </p:blipFill>
          <p:spPr>
            <a:xfrm flipH="1" rot="-3412598">
              <a:off x="8272644" y="2148986"/>
              <a:ext cx="378925" cy="367777"/>
            </a:xfrm>
            <a:prstGeom prst="rect">
              <a:avLst/>
            </a:prstGeom>
            <a:noFill/>
            <a:ln>
              <a:noFill/>
            </a:ln>
          </p:spPr>
        </p:pic>
        <p:pic>
          <p:nvPicPr>
            <p:cNvPr id="1803" name="Google Shape;1803;p72"/>
            <p:cNvPicPr preferRelativeResize="0"/>
            <p:nvPr/>
          </p:nvPicPr>
          <p:blipFill>
            <a:blip r:embed="rId4">
              <a:alphaModFix/>
            </a:blip>
            <a:stretch>
              <a:fillRect/>
            </a:stretch>
          </p:blipFill>
          <p:spPr>
            <a:xfrm flipH="1" rot="10800000">
              <a:off x="5067637" y="-220969"/>
              <a:ext cx="579299" cy="535467"/>
            </a:xfrm>
            <a:prstGeom prst="rect">
              <a:avLst/>
            </a:prstGeom>
            <a:noFill/>
            <a:ln>
              <a:noFill/>
            </a:ln>
          </p:spPr>
        </p:pic>
        <p:pic>
          <p:nvPicPr>
            <p:cNvPr id="1804" name="Google Shape;1804;p72"/>
            <p:cNvPicPr preferRelativeResize="0"/>
            <p:nvPr/>
          </p:nvPicPr>
          <p:blipFill>
            <a:blip r:embed="rId5">
              <a:alphaModFix/>
            </a:blip>
            <a:stretch>
              <a:fillRect/>
            </a:stretch>
          </p:blipFill>
          <p:spPr>
            <a:xfrm flipH="1" rot="-971976">
              <a:off x="8042867" y="707112"/>
              <a:ext cx="838460" cy="369682"/>
            </a:xfrm>
            <a:prstGeom prst="rect">
              <a:avLst/>
            </a:prstGeom>
            <a:noFill/>
            <a:ln>
              <a:noFill/>
            </a:ln>
          </p:spPr>
        </p:pic>
        <p:pic>
          <p:nvPicPr>
            <p:cNvPr id="1805" name="Google Shape;1805;p72"/>
            <p:cNvPicPr preferRelativeResize="0"/>
            <p:nvPr/>
          </p:nvPicPr>
          <p:blipFill>
            <a:blip r:embed="rId6">
              <a:alphaModFix/>
            </a:blip>
            <a:stretch>
              <a:fillRect/>
            </a:stretch>
          </p:blipFill>
          <p:spPr>
            <a:xfrm flipH="1" rot="-3412599">
              <a:off x="6976913" y="593599"/>
              <a:ext cx="485926" cy="367776"/>
            </a:xfrm>
            <a:prstGeom prst="rect">
              <a:avLst/>
            </a:prstGeom>
            <a:noFill/>
            <a:ln>
              <a:noFill/>
            </a:ln>
          </p:spPr>
        </p:pic>
        <p:pic>
          <p:nvPicPr>
            <p:cNvPr id="1806" name="Google Shape;1806;p72"/>
            <p:cNvPicPr preferRelativeResize="0"/>
            <p:nvPr/>
          </p:nvPicPr>
          <p:blipFill>
            <a:blip r:embed="rId7">
              <a:alphaModFix/>
            </a:blip>
            <a:stretch>
              <a:fillRect/>
            </a:stretch>
          </p:blipFill>
          <p:spPr>
            <a:xfrm flipH="1" rot="-3412601">
              <a:off x="7739050" y="-228294"/>
              <a:ext cx="723957" cy="475769"/>
            </a:xfrm>
            <a:prstGeom prst="rect">
              <a:avLst/>
            </a:prstGeom>
            <a:noFill/>
            <a:ln>
              <a:noFill/>
            </a:ln>
          </p:spPr>
        </p:pic>
        <p:pic>
          <p:nvPicPr>
            <p:cNvPr id="1807" name="Google Shape;1807;p72"/>
            <p:cNvPicPr preferRelativeResize="0"/>
            <p:nvPr/>
          </p:nvPicPr>
          <p:blipFill>
            <a:blip r:embed="rId8">
              <a:alphaModFix/>
            </a:blip>
            <a:stretch>
              <a:fillRect/>
            </a:stretch>
          </p:blipFill>
          <p:spPr>
            <a:xfrm flipH="1" rot="-3412598">
              <a:off x="7872166" y="2567634"/>
              <a:ext cx="302444" cy="270855"/>
            </a:xfrm>
            <a:prstGeom prst="rect">
              <a:avLst/>
            </a:prstGeom>
            <a:noFill/>
            <a:ln>
              <a:noFill/>
            </a:ln>
          </p:spPr>
        </p:pic>
        <p:pic>
          <p:nvPicPr>
            <p:cNvPr id="1808" name="Google Shape;1808;p72"/>
            <p:cNvPicPr preferRelativeResize="0"/>
            <p:nvPr/>
          </p:nvPicPr>
          <p:blipFill>
            <a:blip r:embed="rId9">
              <a:alphaModFix/>
            </a:blip>
            <a:stretch>
              <a:fillRect/>
            </a:stretch>
          </p:blipFill>
          <p:spPr>
            <a:xfrm flipH="1" rot="-1424746">
              <a:off x="5317223" y="516236"/>
              <a:ext cx="723954" cy="440174"/>
            </a:xfrm>
            <a:prstGeom prst="rect">
              <a:avLst/>
            </a:prstGeom>
            <a:noFill/>
            <a:ln>
              <a:noFill/>
            </a:ln>
          </p:spPr>
        </p:pic>
        <p:pic>
          <p:nvPicPr>
            <p:cNvPr id="1809" name="Google Shape;1809;p72"/>
            <p:cNvPicPr preferRelativeResize="0"/>
            <p:nvPr/>
          </p:nvPicPr>
          <p:blipFill>
            <a:blip r:embed="rId10">
              <a:alphaModFix/>
            </a:blip>
            <a:stretch>
              <a:fillRect/>
            </a:stretch>
          </p:blipFill>
          <p:spPr>
            <a:xfrm flipH="1" rot="-3412599">
              <a:off x="7567771" y="2265222"/>
              <a:ext cx="102902" cy="135296"/>
            </a:xfrm>
            <a:prstGeom prst="rect">
              <a:avLst/>
            </a:prstGeom>
            <a:noFill/>
            <a:ln>
              <a:noFill/>
            </a:ln>
          </p:spPr>
        </p:pic>
        <p:pic>
          <p:nvPicPr>
            <p:cNvPr id="1810" name="Google Shape;1810;p72"/>
            <p:cNvPicPr preferRelativeResize="0"/>
            <p:nvPr/>
          </p:nvPicPr>
          <p:blipFill>
            <a:blip r:embed="rId11">
              <a:alphaModFix/>
            </a:blip>
            <a:stretch>
              <a:fillRect/>
            </a:stretch>
          </p:blipFill>
          <p:spPr>
            <a:xfrm flipH="1" rot="-3412599">
              <a:off x="6309627" y="770920"/>
              <a:ext cx="59073" cy="80034"/>
            </a:xfrm>
            <a:prstGeom prst="rect">
              <a:avLst/>
            </a:prstGeom>
            <a:noFill/>
            <a:ln>
              <a:noFill/>
            </a:ln>
          </p:spPr>
        </p:pic>
        <p:pic>
          <p:nvPicPr>
            <p:cNvPr id="1811" name="Google Shape;1811;p72"/>
            <p:cNvPicPr preferRelativeResize="0"/>
            <p:nvPr/>
          </p:nvPicPr>
          <p:blipFill>
            <a:blip r:embed="rId7">
              <a:alphaModFix/>
            </a:blip>
            <a:stretch>
              <a:fillRect/>
            </a:stretch>
          </p:blipFill>
          <p:spPr>
            <a:xfrm flipH="1" rot="7092340">
              <a:off x="4498537" y="223943"/>
              <a:ext cx="723957" cy="475769"/>
            </a:xfrm>
            <a:prstGeom prst="rect">
              <a:avLst/>
            </a:prstGeom>
            <a:noFill/>
            <a:ln>
              <a:noFill/>
            </a:ln>
          </p:spPr>
        </p:pic>
        <p:pic>
          <p:nvPicPr>
            <p:cNvPr id="1812" name="Google Shape;1812;p72"/>
            <p:cNvPicPr preferRelativeResize="0"/>
            <p:nvPr/>
          </p:nvPicPr>
          <p:blipFill>
            <a:blip r:embed="rId4">
              <a:alphaModFix/>
            </a:blip>
            <a:stretch>
              <a:fillRect/>
            </a:stretch>
          </p:blipFill>
          <p:spPr>
            <a:xfrm flipH="1" rot="-3412527">
              <a:off x="7616700" y="3219469"/>
              <a:ext cx="392697" cy="362990"/>
            </a:xfrm>
            <a:prstGeom prst="rect">
              <a:avLst/>
            </a:prstGeom>
            <a:noFill/>
            <a:ln>
              <a:noFill/>
            </a:ln>
          </p:spPr>
        </p:pic>
        <p:pic>
          <p:nvPicPr>
            <p:cNvPr id="1813" name="Google Shape;1813;p72"/>
            <p:cNvPicPr preferRelativeResize="0"/>
            <p:nvPr/>
          </p:nvPicPr>
          <p:blipFill>
            <a:blip r:embed="rId6">
              <a:alphaModFix/>
            </a:blip>
            <a:stretch>
              <a:fillRect/>
            </a:stretch>
          </p:blipFill>
          <p:spPr>
            <a:xfrm flipH="1" rot="-3412599">
              <a:off x="3932051" y="-55726"/>
              <a:ext cx="485926" cy="367776"/>
            </a:xfrm>
            <a:prstGeom prst="rect">
              <a:avLst/>
            </a:prstGeom>
            <a:noFill/>
            <a:ln>
              <a:noFill/>
            </a:ln>
          </p:spPr>
        </p:pic>
        <p:pic>
          <p:nvPicPr>
            <p:cNvPr id="1814" name="Google Shape;1814;p72"/>
            <p:cNvPicPr preferRelativeResize="0"/>
            <p:nvPr/>
          </p:nvPicPr>
          <p:blipFill>
            <a:blip r:embed="rId3">
              <a:alphaModFix/>
            </a:blip>
            <a:stretch>
              <a:fillRect/>
            </a:stretch>
          </p:blipFill>
          <p:spPr>
            <a:xfrm flipH="1" rot="-3412593">
              <a:off x="6316383" y="272241"/>
              <a:ext cx="220257" cy="227131"/>
            </a:xfrm>
            <a:prstGeom prst="rect">
              <a:avLst/>
            </a:prstGeom>
            <a:noFill/>
            <a:ln>
              <a:noFill/>
            </a:ln>
          </p:spPr>
        </p:pic>
      </p:grpSp>
      <p:sp>
        <p:nvSpPr>
          <p:cNvPr id="1815" name="Google Shape;1815;p72"/>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ho has won THE most GLOBAL Cups?</a:t>
            </a:r>
            <a:endParaRPr/>
          </a:p>
        </p:txBody>
      </p:sp>
      <p:pic>
        <p:nvPicPr>
          <p:cNvPr id="1816" name="Google Shape;1816;p72"/>
          <p:cNvPicPr preferRelativeResize="0"/>
          <p:nvPr/>
        </p:nvPicPr>
        <p:blipFill>
          <a:blip r:embed="rId13">
            <a:alphaModFix/>
          </a:blip>
          <a:stretch>
            <a:fillRect/>
          </a:stretch>
        </p:blipFill>
        <p:spPr>
          <a:xfrm>
            <a:off x="1194212" y="1897549"/>
            <a:ext cx="3204250" cy="3115074"/>
          </a:xfrm>
          <a:prstGeom prst="rect">
            <a:avLst/>
          </a:prstGeom>
          <a:noFill/>
          <a:ln>
            <a:noFill/>
          </a:ln>
        </p:spPr>
      </p:pic>
      <p:sp>
        <p:nvSpPr>
          <p:cNvPr id="1817" name="Google Shape;1817;p72"/>
          <p:cNvSpPr txBox="1"/>
          <p:nvPr/>
        </p:nvSpPr>
        <p:spPr>
          <a:xfrm>
            <a:off x="5711350" y="1275800"/>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BRAZIL</a:t>
            </a:r>
            <a:endParaRPr sz="3000">
              <a:solidFill>
                <a:schemeClr val="accent5"/>
              </a:solidFill>
              <a:latin typeface="Koulen"/>
              <a:ea typeface="Koulen"/>
              <a:cs typeface="Koulen"/>
              <a:sym typeface="Koulen"/>
            </a:endParaRPr>
          </a:p>
        </p:txBody>
      </p:sp>
      <p:sp>
        <p:nvSpPr>
          <p:cNvPr id="1818" name="Google Shape;1818;p72"/>
          <p:cNvSpPr txBox="1"/>
          <p:nvPr/>
        </p:nvSpPr>
        <p:spPr>
          <a:xfrm>
            <a:off x="5711375" y="2435450"/>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FRANCE</a:t>
            </a:r>
            <a:endParaRPr sz="3000">
              <a:solidFill>
                <a:schemeClr val="accent5"/>
              </a:solidFill>
              <a:latin typeface="Koulen"/>
              <a:ea typeface="Koulen"/>
              <a:cs typeface="Koulen"/>
              <a:sym typeface="Koulen"/>
            </a:endParaRPr>
          </a:p>
        </p:txBody>
      </p:sp>
      <p:sp>
        <p:nvSpPr>
          <p:cNvPr id="1819" name="Google Shape;1819;p72"/>
          <p:cNvSpPr txBox="1"/>
          <p:nvPr/>
        </p:nvSpPr>
        <p:spPr>
          <a:xfrm>
            <a:off x="5711350" y="2830138"/>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Venus is the second planet from the Sun</a:t>
            </a:r>
            <a:endParaRPr>
              <a:solidFill>
                <a:schemeClr val="accent5"/>
              </a:solidFill>
              <a:latin typeface="Lexend Medium"/>
              <a:ea typeface="Lexend Medium"/>
              <a:cs typeface="Lexend Medium"/>
              <a:sym typeface="Lexend Medium"/>
            </a:endParaRPr>
          </a:p>
        </p:txBody>
      </p:sp>
      <p:sp>
        <p:nvSpPr>
          <p:cNvPr id="1820" name="Google Shape;1820;p72"/>
          <p:cNvSpPr txBox="1"/>
          <p:nvPr/>
        </p:nvSpPr>
        <p:spPr>
          <a:xfrm>
            <a:off x="5711350" y="1670488"/>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Mars is actually a very cold place</a:t>
            </a:r>
            <a:endParaRPr>
              <a:solidFill>
                <a:schemeClr val="accent5"/>
              </a:solidFill>
              <a:latin typeface="Lexend Medium"/>
              <a:ea typeface="Lexend Medium"/>
              <a:cs typeface="Lexend Medium"/>
              <a:sym typeface="Lexend Medium"/>
            </a:endParaRPr>
          </a:p>
        </p:txBody>
      </p:sp>
      <p:sp>
        <p:nvSpPr>
          <p:cNvPr id="1821" name="Google Shape;1821;p72"/>
          <p:cNvSpPr txBox="1"/>
          <p:nvPr/>
        </p:nvSpPr>
        <p:spPr>
          <a:xfrm>
            <a:off x="5711350" y="3595100"/>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GERMANY</a:t>
            </a:r>
            <a:endParaRPr sz="3000">
              <a:solidFill>
                <a:schemeClr val="accent5"/>
              </a:solidFill>
              <a:latin typeface="Koulen"/>
              <a:ea typeface="Koulen"/>
              <a:cs typeface="Koulen"/>
              <a:sym typeface="Koulen"/>
            </a:endParaRPr>
          </a:p>
        </p:txBody>
      </p:sp>
      <p:sp>
        <p:nvSpPr>
          <p:cNvPr id="1822" name="Google Shape;1822;p72"/>
          <p:cNvSpPr txBox="1"/>
          <p:nvPr/>
        </p:nvSpPr>
        <p:spPr>
          <a:xfrm>
            <a:off x="5711350" y="3989788"/>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Mercury is </a:t>
            </a:r>
            <a:r>
              <a:rPr lang="en">
                <a:solidFill>
                  <a:schemeClr val="accent5"/>
                </a:solidFill>
                <a:latin typeface="Lexend Medium"/>
                <a:ea typeface="Lexend Medium"/>
                <a:cs typeface="Lexend Medium"/>
                <a:sym typeface="Lexend Medium"/>
              </a:rPr>
              <a:t>the closest planet to the Sun</a:t>
            </a:r>
            <a:endParaRPr>
              <a:solidFill>
                <a:schemeClr val="accent5"/>
              </a:solidFill>
              <a:latin typeface="Lexend Medium"/>
              <a:ea typeface="Lexend Medium"/>
              <a:cs typeface="Lexend Medium"/>
              <a:sym typeface="Lexend Medium"/>
            </a:endParaRPr>
          </a:p>
        </p:txBody>
      </p:sp>
      <p:sp>
        <p:nvSpPr>
          <p:cNvPr id="1823" name="Google Shape;1823;p72"/>
          <p:cNvSpPr txBox="1"/>
          <p:nvPr/>
        </p:nvSpPr>
        <p:spPr>
          <a:xfrm>
            <a:off x="4984738" y="1275800"/>
            <a:ext cx="698100" cy="9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4"/>
                </a:solidFill>
                <a:latin typeface="Koulen"/>
                <a:ea typeface="Koulen"/>
                <a:cs typeface="Koulen"/>
                <a:sym typeface="Koulen"/>
              </a:rPr>
              <a:t>5</a:t>
            </a:r>
            <a:endParaRPr sz="6000">
              <a:solidFill>
                <a:schemeClr val="accent4"/>
              </a:solidFill>
              <a:latin typeface="Koulen"/>
              <a:ea typeface="Koulen"/>
              <a:cs typeface="Koulen"/>
              <a:sym typeface="Koulen"/>
            </a:endParaRPr>
          </a:p>
        </p:txBody>
      </p:sp>
      <p:sp>
        <p:nvSpPr>
          <p:cNvPr id="1824" name="Google Shape;1824;p72"/>
          <p:cNvSpPr txBox="1"/>
          <p:nvPr/>
        </p:nvSpPr>
        <p:spPr>
          <a:xfrm>
            <a:off x="4984738" y="2412150"/>
            <a:ext cx="698100" cy="9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4"/>
                </a:solidFill>
                <a:latin typeface="Koulen"/>
                <a:ea typeface="Koulen"/>
                <a:cs typeface="Koulen"/>
                <a:sym typeface="Koulen"/>
              </a:rPr>
              <a:t>4</a:t>
            </a:r>
            <a:endParaRPr sz="6000">
              <a:solidFill>
                <a:schemeClr val="accent4"/>
              </a:solidFill>
              <a:latin typeface="Koulen"/>
              <a:ea typeface="Koulen"/>
              <a:cs typeface="Koulen"/>
              <a:sym typeface="Koulen"/>
            </a:endParaRPr>
          </a:p>
        </p:txBody>
      </p:sp>
      <p:sp>
        <p:nvSpPr>
          <p:cNvPr id="1825" name="Google Shape;1825;p72"/>
          <p:cNvSpPr txBox="1"/>
          <p:nvPr/>
        </p:nvSpPr>
        <p:spPr>
          <a:xfrm>
            <a:off x="4984738" y="3548500"/>
            <a:ext cx="698100" cy="9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4"/>
                </a:solidFill>
                <a:latin typeface="Koulen"/>
                <a:ea typeface="Koulen"/>
                <a:cs typeface="Koulen"/>
                <a:sym typeface="Koulen"/>
              </a:rPr>
              <a:t>4</a:t>
            </a:r>
            <a:endParaRPr sz="6000">
              <a:solidFill>
                <a:schemeClr val="accent4"/>
              </a:solidFill>
              <a:latin typeface="Koulen"/>
              <a:ea typeface="Koulen"/>
              <a:cs typeface="Koulen"/>
              <a:sym typeface="Koulen"/>
            </a:endParaRPr>
          </a:p>
        </p:txBody>
      </p:sp>
      <p:sp>
        <p:nvSpPr>
          <p:cNvPr id="1826" name="Google Shape;1826;p72"/>
          <p:cNvSpPr/>
          <p:nvPr/>
        </p:nvSpPr>
        <p:spPr>
          <a:xfrm>
            <a:off x="2916063" y="1997325"/>
            <a:ext cx="225600" cy="225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2916063" y="2665200"/>
            <a:ext cx="225600" cy="225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2"/>
          <p:cNvSpPr/>
          <p:nvPr/>
        </p:nvSpPr>
        <p:spPr>
          <a:xfrm>
            <a:off x="2916063" y="3402850"/>
            <a:ext cx="225600" cy="225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72"/>
          <p:cNvCxnSpPr>
            <a:stCxn id="1823" idx="1"/>
            <a:endCxn id="1826" idx="0"/>
          </p:cNvCxnSpPr>
          <p:nvPr/>
        </p:nvCxnSpPr>
        <p:spPr>
          <a:xfrm flipH="1">
            <a:off x="3028738" y="1759550"/>
            <a:ext cx="1956000" cy="237900"/>
          </a:xfrm>
          <a:prstGeom prst="bentConnector2">
            <a:avLst/>
          </a:prstGeom>
          <a:noFill/>
          <a:ln cap="flat" cmpd="sng" w="19050">
            <a:solidFill>
              <a:schemeClr val="accent5"/>
            </a:solidFill>
            <a:prstDash val="solid"/>
            <a:round/>
            <a:headEnd len="med" w="med" type="none"/>
            <a:tailEnd len="med" w="med" type="none"/>
          </a:ln>
        </p:spPr>
      </p:cxnSp>
      <p:cxnSp>
        <p:nvCxnSpPr>
          <p:cNvPr id="1830" name="Google Shape;1830;p72"/>
          <p:cNvCxnSpPr>
            <a:stCxn id="1824" idx="1"/>
            <a:endCxn id="1827" idx="6"/>
          </p:cNvCxnSpPr>
          <p:nvPr/>
        </p:nvCxnSpPr>
        <p:spPr>
          <a:xfrm rot="10800000">
            <a:off x="3141538" y="2778000"/>
            <a:ext cx="1843200" cy="117900"/>
          </a:xfrm>
          <a:prstGeom prst="bentConnector3">
            <a:avLst>
              <a:gd fmla="val 49997" name="adj1"/>
            </a:avLst>
          </a:prstGeom>
          <a:noFill/>
          <a:ln cap="flat" cmpd="sng" w="19050">
            <a:solidFill>
              <a:schemeClr val="accent5"/>
            </a:solidFill>
            <a:prstDash val="solid"/>
            <a:round/>
            <a:headEnd len="med" w="med" type="none"/>
            <a:tailEnd len="med" w="med" type="none"/>
          </a:ln>
        </p:spPr>
      </p:cxnSp>
      <p:cxnSp>
        <p:nvCxnSpPr>
          <p:cNvPr id="1831" name="Google Shape;1831;p72"/>
          <p:cNvCxnSpPr>
            <a:stCxn id="1825" idx="1"/>
            <a:endCxn id="1828" idx="6"/>
          </p:cNvCxnSpPr>
          <p:nvPr/>
        </p:nvCxnSpPr>
        <p:spPr>
          <a:xfrm rot="10800000">
            <a:off x="3141538" y="3515650"/>
            <a:ext cx="1843200" cy="516600"/>
          </a:xfrm>
          <a:prstGeom prst="bentConnector3">
            <a:avLst>
              <a:gd fmla="val 49997" name="adj1"/>
            </a:avLst>
          </a:prstGeom>
          <a:noFill/>
          <a:ln cap="flat" cmpd="sng" w="19050">
            <a:solidFill>
              <a:schemeClr val="accent5"/>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5" name="Shape 1835"/>
        <p:cNvGrpSpPr/>
        <p:nvPr/>
      </p:nvGrpSpPr>
      <p:grpSpPr>
        <a:xfrm>
          <a:off x="0" y="0"/>
          <a:ext cx="0" cy="0"/>
          <a:chOff x="0" y="0"/>
          <a:chExt cx="0" cy="0"/>
        </a:xfrm>
      </p:grpSpPr>
      <p:sp>
        <p:nvSpPr>
          <p:cNvPr id="1836" name="Google Shape;1836;p73"/>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WINNERS BY CONTINENT</a:t>
            </a:r>
            <a:endParaRPr/>
          </a:p>
        </p:txBody>
      </p:sp>
      <p:sp>
        <p:nvSpPr>
          <p:cNvPr id="1837" name="Google Shape;1837;p73"/>
          <p:cNvSpPr txBox="1"/>
          <p:nvPr/>
        </p:nvSpPr>
        <p:spPr>
          <a:xfrm>
            <a:off x="2537706" y="4145075"/>
            <a:ext cx="4068600" cy="4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Lexend"/>
                <a:ea typeface="Lexend"/>
                <a:cs typeface="Lexend"/>
                <a:sym typeface="Lexend"/>
              </a:rPr>
              <a:t>Follow the link in the graph to modify its data and then paste the new one here. </a:t>
            </a:r>
            <a:r>
              <a:rPr b="1" lang="en" sz="1000">
                <a:solidFill>
                  <a:schemeClr val="accent5"/>
                </a:solidFill>
                <a:uFill>
                  <a:noFill/>
                </a:uFill>
                <a:latin typeface="Lexend"/>
                <a:ea typeface="Lexend"/>
                <a:cs typeface="Lexend"/>
                <a:sym typeface="Lexend"/>
                <a:hlinkClick r:id="rId3">
                  <a:extLst>
                    <a:ext uri="{A12FA001-AC4F-418D-AE19-62706E023703}">
                      <ahyp:hlinkClr val="tx"/>
                    </a:ext>
                  </a:extLst>
                </a:hlinkClick>
              </a:rPr>
              <a:t>For more info, click here</a:t>
            </a:r>
            <a:endParaRPr b="1" sz="1000">
              <a:solidFill>
                <a:schemeClr val="accent5"/>
              </a:solidFill>
              <a:latin typeface="Lexend"/>
              <a:ea typeface="Lexend"/>
              <a:cs typeface="Lexend"/>
              <a:sym typeface="Lexend"/>
            </a:endParaRPr>
          </a:p>
        </p:txBody>
      </p:sp>
      <p:pic>
        <p:nvPicPr>
          <p:cNvPr id="1838" name="Google Shape;1838;p73" title="Points scored">
            <a:hlinkClick r:id="rId4"/>
          </p:cNvPr>
          <p:cNvPicPr preferRelativeResize="0"/>
          <p:nvPr/>
        </p:nvPicPr>
        <p:blipFill>
          <a:blip r:embed="rId5">
            <a:alphaModFix/>
          </a:blip>
          <a:stretch>
            <a:fillRect/>
          </a:stretch>
        </p:blipFill>
        <p:spPr>
          <a:xfrm>
            <a:off x="849075" y="1353750"/>
            <a:ext cx="4441536" cy="2746350"/>
          </a:xfrm>
          <a:prstGeom prst="rect">
            <a:avLst/>
          </a:prstGeom>
          <a:noFill/>
          <a:ln>
            <a:noFill/>
          </a:ln>
        </p:spPr>
      </p:pic>
      <p:sp>
        <p:nvSpPr>
          <p:cNvPr id="1839" name="Google Shape;1839;p73"/>
          <p:cNvSpPr txBox="1"/>
          <p:nvPr/>
        </p:nvSpPr>
        <p:spPr>
          <a:xfrm>
            <a:off x="6056575" y="1540975"/>
            <a:ext cx="23841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europe</a:t>
            </a:r>
            <a:endParaRPr sz="3000">
              <a:solidFill>
                <a:schemeClr val="accent5"/>
              </a:solidFill>
              <a:latin typeface="Koulen"/>
              <a:ea typeface="Koulen"/>
              <a:cs typeface="Koulen"/>
              <a:sym typeface="Koulen"/>
            </a:endParaRPr>
          </a:p>
        </p:txBody>
      </p:sp>
      <p:sp>
        <p:nvSpPr>
          <p:cNvPr id="1840" name="Google Shape;1840;p73"/>
          <p:cNvSpPr txBox="1"/>
          <p:nvPr/>
        </p:nvSpPr>
        <p:spPr>
          <a:xfrm>
            <a:off x="6056600" y="2945550"/>
            <a:ext cx="23841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Koulen"/>
                <a:ea typeface="Koulen"/>
                <a:cs typeface="Koulen"/>
                <a:sym typeface="Koulen"/>
              </a:rPr>
              <a:t>SOUTH AMERICA</a:t>
            </a:r>
            <a:endParaRPr sz="3000">
              <a:solidFill>
                <a:schemeClr val="accent5"/>
              </a:solidFill>
              <a:latin typeface="Koulen"/>
              <a:ea typeface="Koulen"/>
              <a:cs typeface="Koulen"/>
              <a:sym typeface="Koulen"/>
            </a:endParaRPr>
          </a:p>
        </p:txBody>
      </p:sp>
      <p:sp>
        <p:nvSpPr>
          <p:cNvPr id="1841" name="Google Shape;1841;p73"/>
          <p:cNvSpPr txBox="1"/>
          <p:nvPr/>
        </p:nvSpPr>
        <p:spPr>
          <a:xfrm>
            <a:off x="6056575" y="3340238"/>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Venus is the second planet from the Sun</a:t>
            </a:r>
            <a:endParaRPr>
              <a:solidFill>
                <a:schemeClr val="accent5"/>
              </a:solidFill>
              <a:latin typeface="Lexend Medium"/>
              <a:ea typeface="Lexend Medium"/>
              <a:cs typeface="Lexend Medium"/>
              <a:sym typeface="Lexend Medium"/>
            </a:endParaRPr>
          </a:p>
        </p:txBody>
      </p:sp>
      <p:sp>
        <p:nvSpPr>
          <p:cNvPr id="1842" name="Google Shape;1842;p73"/>
          <p:cNvSpPr txBox="1"/>
          <p:nvPr/>
        </p:nvSpPr>
        <p:spPr>
          <a:xfrm>
            <a:off x="6056575" y="1935663"/>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Lexend Medium"/>
                <a:ea typeface="Lexend Medium"/>
                <a:cs typeface="Lexend Medium"/>
                <a:sym typeface="Lexend Medium"/>
              </a:rPr>
              <a:t>Mars is actually a very cold place</a:t>
            </a:r>
            <a:endParaRPr>
              <a:solidFill>
                <a:schemeClr val="accent5"/>
              </a:solidFill>
              <a:latin typeface="Lexend Medium"/>
              <a:ea typeface="Lexend Medium"/>
              <a:cs typeface="Lexend Medium"/>
              <a:sym typeface="Lexend Medium"/>
            </a:endParaRPr>
          </a:p>
        </p:txBody>
      </p:sp>
      <p:grpSp>
        <p:nvGrpSpPr>
          <p:cNvPr id="1843" name="Google Shape;1843;p73"/>
          <p:cNvGrpSpPr/>
          <p:nvPr/>
        </p:nvGrpSpPr>
        <p:grpSpPr>
          <a:xfrm>
            <a:off x="5668268" y="1540901"/>
            <a:ext cx="309812" cy="309586"/>
            <a:chOff x="5643000" y="2621375"/>
            <a:chExt cx="480850" cy="480575"/>
          </a:xfrm>
        </p:grpSpPr>
        <p:sp>
          <p:nvSpPr>
            <p:cNvPr id="1844" name="Google Shape;1844;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5" name="Google Shape;1845;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6" name="Google Shape;1846;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7" name="Google Shape;1847;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8" name="Google Shape;1848;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9" name="Google Shape;1849;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0" name="Google Shape;1850;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51" name="Google Shape;1851;p73"/>
          <p:cNvGrpSpPr/>
          <p:nvPr/>
        </p:nvGrpSpPr>
        <p:grpSpPr>
          <a:xfrm>
            <a:off x="5668268" y="2958914"/>
            <a:ext cx="309812" cy="309586"/>
            <a:chOff x="5643000" y="2621375"/>
            <a:chExt cx="480850" cy="480575"/>
          </a:xfrm>
        </p:grpSpPr>
        <p:sp>
          <p:nvSpPr>
            <p:cNvPr id="1852" name="Google Shape;1852;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3" name="Google Shape;1853;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4" name="Google Shape;1854;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5" name="Google Shape;1855;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6" name="Google Shape;1856;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7" name="Google Shape;1857;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8" name="Google Shape;1858;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2" name="Shape 1862"/>
        <p:cNvGrpSpPr/>
        <p:nvPr/>
      </p:nvGrpSpPr>
      <p:grpSpPr>
        <a:xfrm>
          <a:off x="0" y="0"/>
          <a:ext cx="0" cy="0"/>
          <a:chOff x="0" y="0"/>
          <a:chExt cx="0" cy="0"/>
        </a:xfrm>
      </p:grpSpPr>
      <p:sp>
        <p:nvSpPr>
          <p:cNvPr id="1863" name="Google Shape;1863;p74"/>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SCORERS BY CONTINENT</a:t>
            </a:r>
            <a:endParaRPr/>
          </a:p>
        </p:txBody>
      </p:sp>
      <p:sp>
        <p:nvSpPr>
          <p:cNvPr id="1864" name="Google Shape;1864;p74"/>
          <p:cNvSpPr txBox="1"/>
          <p:nvPr/>
        </p:nvSpPr>
        <p:spPr>
          <a:xfrm>
            <a:off x="2537706" y="4145075"/>
            <a:ext cx="4068600" cy="4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Lexend"/>
                <a:ea typeface="Lexend"/>
                <a:cs typeface="Lexend"/>
                <a:sym typeface="Lexend"/>
              </a:rPr>
              <a:t>Follow the link in the graph to modify its data and then paste the new one here. </a:t>
            </a:r>
            <a:r>
              <a:rPr b="1" lang="en" sz="1000">
                <a:solidFill>
                  <a:schemeClr val="accent5"/>
                </a:solidFill>
                <a:uFill>
                  <a:noFill/>
                </a:uFill>
                <a:latin typeface="Lexend"/>
                <a:ea typeface="Lexend"/>
                <a:cs typeface="Lexend"/>
                <a:sym typeface="Lexend"/>
                <a:hlinkClick r:id="rId3">
                  <a:extLst>
                    <a:ext uri="{A12FA001-AC4F-418D-AE19-62706E023703}">
                      <ahyp:hlinkClr val="tx"/>
                    </a:ext>
                  </a:extLst>
                </a:hlinkClick>
              </a:rPr>
              <a:t>For more info, click here</a:t>
            </a:r>
            <a:endParaRPr b="1" sz="1000">
              <a:solidFill>
                <a:schemeClr val="accent5"/>
              </a:solidFill>
              <a:latin typeface="Lexend"/>
              <a:ea typeface="Lexend"/>
              <a:cs typeface="Lexend"/>
              <a:sym typeface="Lexend"/>
            </a:endParaRPr>
          </a:p>
        </p:txBody>
      </p:sp>
      <p:sp>
        <p:nvSpPr>
          <p:cNvPr id="1865" name="Google Shape;1865;p74"/>
          <p:cNvSpPr txBox="1"/>
          <p:nvPr/>
        </p:nvSpPr>
        <p:spPr>
          <a:xfrm>
            <a:off x="621100" y="2785488"/>
            <a:ext cx="22383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europe</a:t>
            </a:r>
            <a:endParaRPr sz="3000">
              <a:solidFill>
                <a:schemeClr val="accent5"/>
              </a:solidFill>
              <a:latin typeface="Koulen"/>
              <a:ea typeface="Koulen"/>
              <a:cs typeface="Koulen"/>
              <a:sym typeface="Koulen"/>
            </a:endParaRPr>
          </a:p>
        </p:txBody>
      </p:sp>
      <p:sp>
        <p:nvSpPr>
          <p:cNvPr id="1866" name="Google Shape;1866;p74"/>
          <p:cNvSpPr txBox="1"/>
          <p:nvPr/>
        </p:nvSpPr>
        <p:spPr>
          <a:xfrm>
            <a:off x="6210375" y="2785500"/>
            <a:ext cx="23808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SOUTH AMERICA</a:t>
            </a:r>
            <a:endParaRPr sz="3000">
              <a:solidFill>
                <a:schemeClr val="accent5"/>
              </a:solidFill>
              <a:latin typeface="Koulen"/>
              <a:ea typeface="Koulen"/>
              <a:cs typeface="Koulen"/>
              <a:sym typeface="Koulen"/>
            </a:endParaRPr>
          </a:p>
        </p:txBody>
      </p:sp>
      <p:sp>
        <p:nvSpPr>
          <p:cNvPr id="1867" name="Google Shape;1867;p74"/>
          <p:cNvSpPr txBox="1"/>
          <p:nvPr/>
        </p:nvSpPr>
        <p:spPr>
          <a:xfrm>
            <a:off x="6284475" y="3180175"/>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Lexend Medium"/>
                <a:ea typeface="Lexend Medium"/>
                <a:cs typeface="Lexend Medium"/>
                <a:sym typeface="Lexend Medium"/>
              </a:rPr>
              <a:t>Venus is the second planet from the Sun</a:t>
            </a:r>
            <a:endParaRPr>
              <a:solidFill>
                <a:schemeClr val="accent5"/>
              </a:solidFill>
              <a:latin typeface="Lexend Medium"/>
              <a:ea typeface="Lexend Medium"/>
              <a:cs typeface="Lexend Medium"/>
              <a:sym typeface="Lexend Medium"/>
            </a:endParaRPr>
          </a:p>
        </p:txBody>
      </p:sp>
      <p:sp>
        <p:nvSpPr>
          <p:cNvPr id="1868" name="Google Shape;1868;p74"/>
          <p:cNvSpPr txBox="1"/>
          <p:nvPr/>
        </p:nvSpPr>
        <p:spPr>
          <a:xfrm>
            <a:off x="621100" y="3180175"/>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Lexend Medium"/>
                <a:ea typeface="Lexend Medium"/>
                <a:cs typeface="Lexend Medium"/>
                <a:sym typeface="Lexend Medium"/>
              </a:rPr>
              <a:t>Mars is actually a very cold place</a:t>
            </a:r>
            <a:endParaRPr>
              <a:solidFill>
                <a:schemeClr val="accent5"/>
              </a:solidFill>
              <a:latin typeface="Lexend Medium"/>
              <a:ea typeface="Lexend Medium"/>
              <a:cs typeface="Lexend Medium"/>
              <a:sym typeface="Lexend Medium"/>
            </a:endParaRPr>
          </a:p>
        </p:txBody>
      </p:sp>
      <p:sp>
        <p:nvSpPr>
          <p:cNvPr id="1869" name="Google Shape;1869;p74"/>
          <p:cNvSpPr txBox="1"/>
          <p:nvPr/>
        </p:nvSpPr>
        <p:spPr>
          <a:xfrm>
            <a:off x="1032700" y="1870463"/>
            <a:ext cx="1415100" cy="6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5"/>
                </a:solidFill>
                <a:latin typeface="Koulen"/>
                <a:ea typeface="Koulen"/>
                <a:cs typeface="Koulen"/>
                <a:sym typeface="Koulen"/>
              </a:rPr>
              <a:t>40%</a:t>
            </a:r>
            <a:endParaRPr sz="3600">
              <a:solidFill>
                <a:schemeClr val="accent5"/>
              </a:solidFill>
              <a:latin typeface="Koulen"/>
              <a:ea typeface="Koulen"/>
              <a:cs typeface="Koulen"/>
              <a:sym typeface="Koulen"/>
            </a:endParaRPr>
          </a:p>
        </p:txBody>
      </p:sp>
      <p:sp>
        <p:nvSpPr>
          <p:cNvPr id="1870" name="Google Shape;1870;p74"/>
          <p:cNvSpPr txBox="1"/>
          <p:nvPr/>
        </p:nvSpPr>
        <p:spPr>
          <a:xfrm>
            <a:off x="6696100" y="1870463"/>
            <a:ext cx="1415100" cy="6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2"/>
                </a:solidFill>
                <a:latin typeface="Koulen"/>
                <a:ea typeface="Koulen"/>
                <a:cs typeface="Koulen"/>
                <a:sym typeface="Koulen"/>
              </a:rPr>
              <a:t>6</a:t>
            </a:r>
            <a:r>
              <a:rPr lang="en" sz="3600">
                <a:solidFill>
                  <a:schemeClr val="accent2"/>
                </a:solidFill>
                <a:latin typeface="Koulen"/>
                <a:ea typeface="Koulen"/>
                <a:cs typeface="Koulen"/>
                <a:sym typeface="Koulen"/>
              </a:rPr>
              <a:t>0%</a:t>
            </a:r>
            <a:endParaRPr sz="3600">
              <a:solidFill>
                <a:schemeClr val="accent2"/>
              </a:solidFill>
              <a:latin typeface="Koulen"/>
              <a:ea typeface="Koulen"/>
              <a:cs typeface="Koulen"/>
              <a:sym typeface="Koulen"/>
            </a:endParaRPr>
          </a:p>
        </p:txBody>
      </p:sp>
      <p:pic>
        <p:nvPicPr>
          <p:cNvPr id="1871" name="Google Shape;1871;p74">
            <a:hlinkClick r:id="rId4"/>
          </p:cNvPr>
          <p:cNvPicPr preferRelativeResize="0"/>
          <p:nvPr/>
        </p:nvPicPr>
        <p:blipFill rotWithShape="1">
          <a:blip r:embed="rId5">
            <a:alphaModFix/>
          </a:blip>
          <a:srcRect b="0" l="15635" r="15635" t="0"/>
          <a:stretch/>
        </p:blipFill>
        <p:spPr>
          <a:xfrm>
            <a:off x="3209317" y="1585775"/>
            <a:ext cx="2725272" cy="245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5" name="Shape 1875"/>
        <p:cNvGrpSpPr/>
        <p:nvPr/>
      </p:nvGrpSpPr>
      <p:grpSpPr>
        <a:xfrm>
          <a:off x="0" y="0"/>
          <a:ext cx="0" cy="0"/>
          <a:chOff x="0" y="0"/>
          <a:chExt cx="0" cy="0"/>
        </a:xfrm>
      </p:grpSpPr>
      <p:sp>
        <p:nvSpPr>
          <p:cNvPr id="1876" name="Google Shape;1876;p75"/>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STATISTICS TABLE</a:t>
            </a:r>
            <a:endParaRPr/>
          </a:p>
        </p:txBody>
      </p:sp>
      <p:graphicFrame>
        <p:nvGraphicFramePr>
          <p:cNvPr id="1877" name="Google Shape;1877;p75"/>
          <p:cNvGraphicFramePr/>
          <p:nvPr/>
        </p:nvGraphicFramePr>
        <p:xfrm>
          <a:off x="621150" y="1290725"/>
          <a:ext cx="3000000" cy="3000000"/>
        </p:xfrm>
        <a:graphic>
          <a:graphicData uri="http://schemas.openxmlformats.org/drawingml/2006/table">
            <a:tbl>
              <a:tblPr>
                <a:noFill/>
                <a:tableStyleId>{41161F59-4D92-4234-8CDC-4ACD23614C9F}</a:tableStyleId>
              </a:tblPr>
              <a:tblGrid>
                <a:gridCol w="1592975"/>
                <a:gridCol w="2082850"/>
                <a:gridCol w="2250450"/>
                <a:gridCol w="1975425"/>
              </a:tblGrid>
              <a:tr h="631925">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GOALS</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ASSISTS</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SAVES</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3000">
                          <a:solidFill>
                            <a:schemeClr val="accent5"/>
                          </a:solidFill>
                          <a:latin typeface="Koulen"/>
                          <a:ea typeface="Koulen"/>
                          <a:cs typeface="Koulen"/>
                          <a:sym typeface="Koulen"/>
                        </a:rPr>
                        <a:t>CARDS</a:t>
                      </a:r>
                      <a:endParaRPr sz="30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47650">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47650">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47650">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47650">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47650">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447650">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5"/>
                          </a:solidFill>
                          <a:latin typeface="Lexend"/>
                          <a:ea typeface="Lexend"/>
                          <a:cs typeface="Lexend"/>
                          <a:sym typeface="Lexend"/>
                        </a:rPr>
                        <a:t>Player Name</a:t>
                      </a:r>
                      <a:endParaRPr>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1" name="Shape 1881"/>
        <p:cNvGrpSpPr/>
        <p:nvPr/>
      </p:nvGrpSpPr>
      <p:grpSpPr>
        <a:xfrm>
          <a:off x="0" y="0"/>
          <a:ext cx="0" cy="0"/>
          <a:chOff x="0" y="0"/>
          <a:chExt cx="0" cy="0"/>
        </a:xfrm>
      </p:grpSpPr>
      <p:sp>
        <p:nvSpPr>
          <p:cNvPr id="1882" name="Google Shape;1882;p76"/>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PLAYERS</a:t>
            </a:r>
            <a:endParaRPr/>
          </a:p>
        </p:txBody>
      </p:sp>
      <p:sp>
        <p:nvSpPr>
          <p:cNvPr id="1883" name="Google Shape;1883;p76"/>
          <p:cNvSpPr txBox="1"/>
          <p:nvPr>
            <p:ph idx="1" type="subTitle"/>
          </p:nvPr>
        </p:nvSpPr>
        <p:spPr>
          <a:xfrm>
            <a:off x="4822646" y="3568325"/>
            <a:ext cx="23010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884" name="Google Shape;1884;p76"/>
          <p:cNvSpPr txBox="1"/>
          <p:nvPr>
            <p:ph idx="2" type="subTitle"/>
          </p:nvPr>
        </p:nvSpPr>
        <p:spPr>
          <a:xfrm>
            <a:off x="4822610" y="3974425"/>
            <a:ext cx="23010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885" name="Google Shape;1885;p76"/>
          <p:cNvSpPr txBox="1"/>
          <p:nvPr>
            <p:ph idx="3" type="subTitle"/>
          </p:nvPr>
        </p:nvSpPr>
        <p:spPr>
          <a:xfrm>
            <a:off x="2020199" y="3568325"/>
            <a:ext cx="23010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886" name="Google Shape;1886;p76"/>
          <p:cNvSpPr txBox="1"/>
          <p:nvPr>
            <p:ph idx="4" type="subTitle"/>
          </p:nvPr>
        </p:nvSpPr>
        <p:spPr>
          <a:xfrm>
            <a:off x="2020199" y="3974425"/>
            <a:ext cx="23010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1887" name="Google Shape;1887;p76"/>
          <p:cNvPicPr preferRelativeResize="0"/>
          <p:nvPr>
            <p:ph idx="2" type="pic"/>
          </p:nvPr>
        </p:nvPicPr>
        <p:blipFill rotWithShape="1">
          <a:blip r:embed="rId3">
            <a:alphaModFix/>
          </a:blip>
          <a:srcRect b="0" l="14858" r="14858" t="0"/>
          <a:stretch/>
        </p:blipFill>
        <p:spPr>
          <a:xfrm>
            <a:off x="2204700" y="1396000"/>
            <a:ext cx="1932000" cy="1963500"/>
          </a:xfrm>
          <a:prstGeom prst="ellipse">
            <a:avLst/>
          </a:prstGeom>
          <a:noFill/>
          <a:ln>
            <a:noFill/>
          </a:ln>
        </p:spPr>
      </p:pic>
      <p:pic>
        <p:nvPicPr>
          <p:cNvPr id="1888" name="Google Shape;1888;p76"/>
          <p:cNvPicPr preferRelativeResize="0"/>
          <p:nvPr>
            <p:ph idx="3" type="pic"/>
          </p:nvPr>
        </p:nvPicPr>
        <p:blipFill rotWithShape="1">
          <a:blip r:embed="rId4">
            <a:alphaModFix/>
          </a:blip>
          <a:srcRect b="10674" l="28300" r="8920" t="0"/>
          <a:stretch/>
        </p:blipFill>
        <p:spPr>
          <a:xfrm>
            <a:off x="5007100" y="1396000"/>
            <a:ext cx="1932000" cy="1963500"/>
          </a:xfrm>
          <a:prstGeom prst="ellipse">
            <a:avLst/>
          </a:prstGeom>
          <a:noFill/>
          <a:ln>
            <a:noFill/>
          </a:ln>
        </p:spPr>
      </p:pic>
      <p:grpSp>
        <p:nvGrpSpPr>
          <p:cNvPr id="1889" name="Google Shape;1889;p76"/>
          <p:cNvGrpSpPr/>
          <p:nvPr/>
        </p:nvGrpSpPr>
        <p:grpSpPr>
          <a:xfrm rot="2906505">
            <a:off x="7417711" y="-1507"/>
            <a:ext cx="1691803" cy="1135767"/>
            <a:chOff x="7132236" y="-241819"/>
            <a:chExt cx="2327961" cy="1562681"/>
          </a:xfrm>
        </p:grpSpPr>
        <p:sp>
          <p:nvSpPr>
            <p:cNvPr id="1890" name="Google Shape;1890;p76"/>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6"/>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6"/>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6"/>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6"/>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6"/>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9" name="Shape 1899"/>
        <p:cNvGrpSpPr/>
        <p:nvPr/>
      </p:nvGrpSpPr>
      <p:grpSpPr>
        <a:xfrm>
          <a:off x="0" y="0"/>
          <a:ext cx="0" cy="0"/>
          <a:chOff x="0" y="0"/>
          <a:chExt cx="0" cy="0"/>
        </a:xfrm>
      </p:grpSpPr>
      <p:sp>
        <p:nvSpPr>
          <p:cNvPr id="1900" name="Google Shape;1900;p77"/>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
        <p:nvSpPr>
          <p:cNvPr id="1901" name="Google Shape;1901;p77"/>
          <p:cNvSpPr txBox="1"/>
          <p:nvPr>
            <p:ph idx="1" type="body"/>
          </p:nvPr>
        </p:nvSpPr>
        <p:spPr>
          <a:xfrm>
            <a:off x="621100" y="1385550"/>
            <a:ext cx="6753900" cy="237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1" marL="914400" rtl="0" algn="l">
              <a:spcBef>
                <a:spcPts val="0"/>
              </a:spcBef>
              <a:spcAft>
                <a:spcPts val="0"/>
              </a:spcAft>
              <a:buSzPts val="1400"/>
              <a:buChar char="○"/>
            </a:pPr>
            <a:r>
              <a:rPr lang="en"/>
              <a:t>Mercury is the closest planet to the Sun and the smallest one</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1" marL="914400" rtl="0" algn="l">
              <a:spcBef>
                <a:spcPts val="0"/>
              </a:spcBef>
              <a:spcAft>
                <a:spcPts val="0"/>
              </a:spcAft>
              <a:buSzPts val="1400"/>
              <a:buChar char="○"/>
            </a:pPr>
            <a:r>
              <a:rPr lang="en"/>
              <a:t>Mars is full of iron oxide dust, which gives the planet its reddish cast</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1" marL="914400" rtl="0" algn="l">
              <a:spcBef>
                <a:spcPts val="0"/>
              </a:spcBef>
              <a:spcAft>
                <a:spcPts val="0"/>
              </a:spcAft>
              <a:buSzPts val="1400"/>
              <a:buChar char="○"/>
            </a:pPr>
            <a:r>
              <a:rPr lang="en"/>
              <a:t>Jupiter is a gas giant and the biggest planet in the Solar System</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1" marL="914400" rtl="0" algn="l">
              <a:spcBef>
                <a:spcPts val="0"/>
              </a:spcBef>
              <a:spcAft>
                <a:spcPts val="0"/>
              </a:spcAft>
              <a:buSzPts val="1400"/>
              <a:buChar char="○"/>
            </a:pPr>
            <a:r>
              <a:rPr lang="en"/>
              <a:t>Venus has a beautiful name and is the second planet from the Sun</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1" marL="914400" rtl="0" algn="l">
              <a:spcBef>
                <a:spcPts val="0"/>
              </a:spcBef>
              <a:spcAft>
                <a:spcPts val="0"/>
              </a:spcAft>
              <a:buSzPts val="1400"/>
              <a:buChar char="○"/>
            </a:pPr>
            <a:r>
              <a:rPr lang="en"/>
              <a:t>The Sun is the star at the center of the Solar System</a:t>
            </a:r>
            <a:endParaRPr/>
          </a:p>
        </p:txBody>
      </p:sp>
      <p:grpSp>
        <p:nvGrpSpPr>
          <p:cNvPr id="1902" name="Google Shape;1902;p77"/>
          <p:cNvGrpSpPr/>
          <p:nvPr/>
        </p:nvGrpSpPr>
        <p:grpSpPr>
          <a:xfrm>
            <a:off x="3414424" y="-268781"/>
            <a:ext cx="5719926" cy="4649938"/>
            <a:chOff x="3414424" y="-268781"/>
            <a:chExt cx="5719926" cy="4649938"/>
          </a:xfrm>
        </p:grpSpPr>
        <p:pic>
          <p:nvPicPr>
            <p:cNvPr id="1903" name="Google Shape;1903;p77"/>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1904" name="Google Shape;1904;p77"/>
            <p:cNvPicPr preferRelativeResize="0"/>
            <p:nvPr/>
          </p:nvPicPr>
          <p:blipFill>
            <a:blip r:embed="rId4">
              <a:alphaModFix/>
            </a:blip>
            <a:stretch>
              <a:fillRect/>
            </a:stretch>
          </p:blipFill>
          <p:spPr>
            <a:xfrm flipH="1">
              <a:off x="6202624" y="247546"/>
              <a:ext cx="378925" cy="367777"/>
            </a:xfrm>
            <a:prstGeom prst="rect">
              <a:avLst/>
            </a:prstGeom>
            <a:noFill/>
            <a:ln>
              <a:noFill/>
            </a:ln>
          </p:spPr>
        </p:pic>
        <p:pic>
          <p:nvPicPr>
            <p:cNvPr id="1905" name="Google Shape;1905;p77"/>
            <p:cNvPicPr preferRelativeResize="0"/>
            <p:nvPr/>
          </p:nvPicPr>
          <p:blipFill>
            <a:blip r:embed="rId5">
              <a:alphaModFix/>
            </a:blip>
            <a:stretch>
              <a:fillRect/>
            </a:stretch>
          </p:blipFill>
          <p:spPr>
            <a:xfrm flipH="1">
              <a:off x="8551286" y="-6"/>
              <a:ext cx="579299" cy="535467"/>
            </a:xfrm>
            <a:prstGeom prst="rect">
              <a:avLst/>
            </a:prstGeom>
            <a:noFill/>
            <a:ln>
              <a:noFill/>
            </a:ln>
          </p:spPr>
        </p:pic>
        <p:pic>
          <p:nvPicPr>
            <p:cNvPr id="1906" name="Google Shape;1906;p77"/>
            <p:cNvPicPr preferRelativeResize="0"/>
            <p:nvPr/>
          </p:nvPicPr>
          <p:blipFill>
            <a:blip r:embed="rId6">
              <a:alphaModFix/>
            </a:blip>
            <a:stretch>
              <a:fillRect/>
            </a:stretch>
          </p:blipFill>
          <p:spPr>
            <a:xfrm flipH="1">
              <a:off x="7534444" y="364142"/>
              <a:ext cx="838460" cy="369682"/>
            </a:xfrm>
            <a:prstGeom prst="rect">
              <a:avLst/>
            </a:prstGeom>
            <a:noFill/>
            <a:ln>
              <a:noFill/>
            </a:ln>
          </p:spPr>
        </p:pic>
        <p:pic>
          <p:nvPicPr>
            <p:cNvPr id="1907" name="Google Shape;1907;p77"/>
            <p:cNvPicPr preferRelativeResize="0"/>
            <p:nvPr/>
          </p:nvPicPr>
          <p:blipFill>
            <a:blip r:embed="rId7">
              <a:alphaModFix/>
            </a:blip>
            <a:stretch>
              <a:fillRect/>
            </a:stretch>
          </p:blipFill>
          <p:spPr>
            <a:xfrm flipH="1">
              <a:off x="8463605" y="1090475"/>
              <a:ext cx="485925" cy="367776"/>
            </a:xfrm>
            <a:prstGeom prst="rect">
              <a:avLst/>
            </a:prstGeom>
            <a:noFill/>
            <a:ln>
              <a:noFill/>
            </a:ln>
          </p:spPr>
        </p:pic>
        <p:pic>
          <p:nvPicPr>
            <p:cNvPr id="1908" name="Google Shape;1908;p77"/>
            <p:cNvPicPr preferRelativeResize="0"/>
            <p:nvPr/>
          </p:nvPicPr>
          <p:blipFill>
            <a:blip r:embed="rId8">
              <a:alphaModFix/>
            </a:blip>
            <a:stretch>
              <a:fillRect/>
            </a:stretch>
          </p:blipFill>
          <p:spPr>
            <a:xfrm flipH="1">
              <a:off x="7390260" y="1176257"/>
              <a:ext cx="723956" cy="475769"/>
            </a:xfrm>
            <a:prstGeom prst="rect">
              <a:avLst/>
            </a:prstGeom>
            <a:noFill/>
            <a:ln>
              <a:noFill/>
            </a:ln>
          </p:spPr>
        </p:pic>
        <p:pic>
          <p:nvPicPr>
            <p:cNvPr id="1909" name="Google Shape;1909;p77"/>
            <p:cNvPicPr preferRelativeResize="0"/>
            <p:nvPr/>
          </p:nvPicPr>
          <p:blipFill>
            <a:blip r:embed="rId9">
              <a:alphaModFix/>
            </a:blip>
            <a:stretch>
              <a:fillRect/>
            </a:stretch>
          </p:blipFill>
          <p:spPr>
            <a:xfrm flipH="1">
              <a:off x="8013298" y="819618"/>
              <a:ext cx="302444" cy="270855"/>
            </a:xfrm>
            <a:prstGeom prst="rect">
              <a:avLst/>
            </a:prstGeom>
            <a:noFill/>
            <a:ln>
              <a:noFill/>
            </a:ln>
          </p:spPr>
        </p:pic>
        <p:pic>
          <p:nvPicPr>
            <p:cNvPr id="1910" name="Google Shape;1910;p77"/>
            <p:cNvPicPr preferRelativeResize="0"/>
            <p:nvPr/>
          </p:nvPicPr>
          <p:blipFill>
            <a:blip r:embed="rId10">
              <a:alphaModFix/>
            </a:blip>
            <a:stretch>
              <a:fillRect/>
            </a:stretch>
          </p:blipFill>
          <p:spPr>
            <a:xfrm flipH="1">
              <a:off x="7055710" y="-91924"/>
              <a:ext cx="723954" cy="440174"/>
            </a:xfrm>
            <a:prstGeom prst="rect">
              <a:avLst/>
            </a:prstGeom>
            <a:noFill/>
            <a:ln>
              <a:noFill/>
            </a:ln>
          </p:spPr>
        </p:pic>
        <p:pic>
          <p:nvPicPr>
            <p:cNvPr id="1911" name="Google Shape;1911;p77"/>
            <p:cNvPicPr preferRelativeResize="0"/>
            <p:nvPr/>
          </p:nvPicPr>
          <p:blipFill>
            <a:blip r:embed="rId11">
              <a:alphaModFix/>
            </a:blip>
            <a:stretch>
              <a:fillRect/>
            </a:stretch>
          </p:blipFill>
          <p:spPr>
            <a:xfrm flipH="1">
              <a:off x="7534451" y="1752866"/>
              <a:ext cx="102902" cy="135296"/>
            </a:xfrm>
            <a:prstGeom prst="rect">
              <a:avLst/>
            </a:prstGeom>
            <a:noFill/>
            <a:ln>
              <a:noFill/>
            </a:ln>
          </p:spPr>
        </p:pic>
        <p:pic>
          <p:nvPicPr>
            <p:cNvPr id="1912" name="Google Shape;1912;p77"/>
            <p:cNvPicPr preferRelativeResize="0"/>
            <p:nvPr/>
          </p:nvPicPr>
          <p:blipFill>
            <a:blip r:embed="rId12">
              <a:alphaModFix/>
            </a:blip>
            <a:stretch>
              <a:fillRect/>
            </a:stretch>
          </p:blipFill>
          <p:spPr>
            <a:xfrm flipH="1">
              <a:off x="8432541" y="309072"/>
              <a:ext cx="59073" cy="80034"/>
            </a:xfrm>
            <a:prstGeom prst="rect">
              <a:avLst/>
            </a:prstGeom>
            <a:noFill/>
            <a:ln>
              <a:noFill/>
            </a:ln>
          </p:spPr>
        </p:pic>
        <p:pic>
          <p:nvPicPr>
            <p:cNvPr id="1913" name="Google Shape;1913;p77"/>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1914" name="Google Shape;1914;p77"/>
            <p:cNvPicPr preferRelativeResize="0"/>
            <p:nvPr/>
          </p:nvPicPr>
          <p:blipFill>
            <a:blip r:embed="rId4">
              <a:alphaModFix/>
            </a:blip>
            <a:stretch>
              <a:fillRect/>
            </a:stretch>
          </p:blipFill>
          <p:spPr>
            <a:xfrm flipH="1" rot="-3412598">
              <a:off x="8517119" y="2995486"/>
              <a:ext cx="378925" cy="367777"/>
            </a:xfrm>
            <a:prstGeom prst="rect">
              <a:avLst/>
            </a:prstGeom>
            <a:noFill/>
            <a:ln>
              <a:noFill/>
            </a:ln>
          </p:spPr>
        </p:pic>
        <p:pic>
          <p:nvPicPr>
            <p:cNvPr id="1915" name="Google Shape;1915;p77"/>
            <p:cNvPicPr preferRelativeResize="0"/>
            <p:nvPr/>
          </p:nvPicPr>
          <p:blipFill>
            <a:blip r:embed="rId5">
              <a:alphaModFix/>
            </a:blip>
            <a:stretch>
              <a:fillRect/>
            </a:stretch>
          </p:blipFill>
          <p:spPr>
            <a:xfrm flipH="1" rot="10800000">
              <a:off x="5067637" y="-220969"/>
              <a:ext cx="579299" cy="535467"/>
            </a:xfrm>
            <a:prstGeom prst="rect">
              <a:avLst/>
            </a:prstGeom>
            <a:noFill/>
            <a:ln>
              <a:noFill/>
            </a:ln>
          </p:spPr>
        </p:pic>
        <p:pic>
          <p:nvPicPr>
            <p:cNvPr id="1916" name="Google Shape;1916;p77"/>
            <p:cNvPicPr preferRelativeResize="0"/>
            <p:nvPr/>
          </p:nvPicPr>
          <p:blipFill>
            <a:blip r:embed="rId6">
              <a:alphaModFix/>
            </a:blip>
            <a:stretch>
              <a:fillRect/>
            </a:stretch>
          </p:blipFill>
          <p:spPr>
            <a:xfrm flipH="1" rot="-971976">
              <a:off x="8042867" y="707112"/>
              <a:ext cx="838460" cy="369682"/>
            </a:xfrm>
            <a:prstGeom prst="rect">
              <a:avLst/>
            </a:prstGeom>
            <a:noFill/>
            <a:ln>
              <a:noFill/>
            </a:ln>
          </p:spPr>
        </p:pic>
        <p:pic>
          <p:nvPicPr>
            <p:cNvPr id="1917" name="Google Shape;1917;p77"/>
            <p:cNvPicPr preferRelativeResize="0"/>
            <p:nvPr/>
          </p:nvPicPr>
          <p:blipFill>
            <a:blip r:embed="rId7">
              <a:alphaModFix/>
            </a:blip>
            <a:stretch>
              <a:fillRect/>
            </a:stretch>
          </p:blipFill>
          <p:spPr>
            <a:xfrm flipH="1" rot="-3412599">
              <a:off x="6791576" y="472961"/>
              <a:ext cx="485926" cy="367776"/>
            </a:xfrm>
            <a:prstGeom prst="rect">
              <a:avLst/>
            </a:prstGeom>
            <a:noFill/>
            <a:ln>
              <a:noFill/>
            </a:ln>
          </p:spPr>
        </p:pic>
        <p:pic>
          <p:nvPicPr>
            <p:cNvPr id="1918" name="Google Shape;1918;p77"/>
            <p:cNvPicPr preferRelativeResize="0"/>
            <p:nvPr/>
          </p:nvPicPr>
          <p:blipFill>
            <a:blip r:embed="rId8">
              <a:alphaModFix/>
            </a:blip>
            <a:stretch>
              <a:fillRect/>
            </a:stretch>
          </p:blipFill>
          <p:spPr>
            <a:xfrm flipH="1" rot="-3412601">
              <a:off x="5775625" y="-73519"/>
              <a:ext cx="723957" cy="475769"/>
            </a:xfrm>
            <a:prstGeom prst="rect">
              <a:avLst/>
            </a:prstGeom>
            <a:noFill/>
            <a:ln>
              <a:noFill/>
            </a:ln>
          </p:spPr>
        </p:pic>
        <p:pic>
          <p:nvPicPr>
            <p:cNvPr id="1919" name="Google Shape;1919;p77"/>
            <p:cNvPicPr preferRelativeResize="0"/>
            <p:nvPr/>
          </p:nvPicPr>
          <p:blipFill>
            <a:blip r:embed="rId9">
              <a:alphaModFix/>
            </a:blip>
            <a:stretch>
              <a:fillRect/>
            </a:stretch>
          </p:blipFill>
          <p:spPr>
            <a:xfrm flipH="1" rot="-3412598">
              <a:off x="7974916" y="28934"/>
              <a:ext cx="302444" cy="270855"/>
            </a:xfrm>
            <a:prstGeom prst="rect">
              <a:avLst/>
            </a:prstGeom>
            <a:noFill/>
            <a:ln>
              <a:noFill/>
            </a:ln>
          </p:spPr>
        </p:pic>
        <p:pic>
          <p:nvPicPr>
            <p:cNvPr id="1920" name="Google Shape;1920;p77"/>
            <p:cNvPicPr preferRelativeResize="0"/>
            <p:nvPr/>
          </p:nvPicPr>
          <p:blipFill>
            <a:blip r:embed="rId10">
              <a:alphaModFix/>
            </a:blip>
            <a:stretch>
              <a:fillRect/>
            </a:stretch>
          </p:blipFill>
          <p:spPr>
            <a:xfrm flipH="1" rot="-1424746">
              <a:off x="5396761" y="328899"/>
              <a:ext cx="723954" cy="440174"/>
            </a:xfrm>
            <a:prstGeom prst="rect">
              <a:avLst/>
            </a:prstGeom>
            <a:noFill/>
            <a:ln>
              <a:noFill/>
            </a:ln>
          </p:spPr>
        </p:pic>
        <p:pic>
          <p:nvPicPr>
            <p:cNvPr id="1921" name="Google Shape;1921;p77"/>
            <p:cNvPicPr preferRelativeResize="0"/>
            <p:nvPr/>
          </p:nvPicPr>
          <p:blipFill>
            <a:blip r:embed="rId11">
              <a:alphaModFix/>
            </a:blip>
            <a:stretch>
              <a:fillRect/>
            </a:stretch>
          </p:blipFill>
          <p:spPr>
            <a:xfrm flipH="1" rot="-3412599">
              <a:off x="8386571" y="2223059"/>
              <a:ext cx="102902" cy="135296"/>
            </a:xfrm>
            <a:prstGeom prst="rect">
              <a:avLst/>
            </a:prstGeom>
            <a:noFill/>
            <a:ln>
              <a:noFill/>
            </a:ln>
          </p:spPr>
        </p:pic>
        <p:pic>
          <p:nvPicPr>
            <p:cNvPr id="1922" name="Google Shape;1922;p77"/>
            <p:cNvPicPr preferRelativeResize="0"/>
            <p:nvPr/>
          </p:nvPicPr>
          <p:blipFill>
            <a:blip r:embed="rId12">
              <a:alphaModFix/>
            </a:blip>
            <a:stretch>
              <a:fillRect/>
            </a:stretch>
          </p:blipFill>
          <p:spPr>
            <a:xfrm flipH="1" rot="-3412599">
              <a:off x="6309627" y="770920"/>
              <a:ext cx="59073" cy="80034"/>
            </a:xfrm>
            <a:prstGeom prst="rect">
              <a:avLst/>
            </a:prstGeom>
            <a:noFill/>
            <a:ln>
              <a:noFill/>
            </a:ln>
          </p:spPr>
        </p:pic>
        <p:pic>
          <p:nvPicPr>
            <p:cNvPr id="1923" name="Google Shape;1923;p77"/>
            <p:cNvPicPr preferRelativeResize="0"/>
            <p:nvPr/>
          </p:nvPicPr>
          <p:blipFill>
            <a:blip r:embed="rId8">
              <a:alphaModFix/>
            </a:blip>
            <a:stretch>
              <a:fillRect/>
            </a:stretch>
          </p:blipFill>
          <p:spPr>
            <a:xfrm flipH="1" rot="7092340">
              <a:off x="8391650" y="2178781"/>
              <a:ext cx="723957" cy="475769"/>
            </a:xfrm>
            <a:prstGeom prst="rect">
              <a:avLst/>
            </a:prstGeom>
            <a:noFill/>
            <a:ln>
              <a:noFill/>
            </a:ln>
          </p:spPr>
        </p:pic>
        <p:pic>
          <p:nvPicPr>
            <p:cNvPr id="1924" name="Google Shape;1924;p77"/>
            <p:cNvPicPr preferRelativeResize="0"/>
            <p:nvPr/>
          </p:nvPicPr>
          <p:blipFill>
            <a:blip r:embed="rId5">
              <a:alphaModFix/>
            </a:blip>
            <a:stretch>
              <a:fillRect/>
            </a:stretch>
          </p:blipFill>
          <p:spPr>
            <a:xfrm flipH="1" rot="-3412527">
              <a:off x="3477375" y="130294"/>
              <a:ext cx="392697" cy="362990"/>
            </a:xfrm>
            <a:prstGeom prst="rect">
              <a:avLst/>
            </a:prstGeom>
            <a:noFill/>
            <a:ln>
              <a:noFill/>
            </a:ln>
          </p:spPr>
        </p:pic>
        <p:pic>
          <p:nvPicPr>
            <p:cNvPr id="1925" name="Google Shape;1925;p77"/>
            <p:cNvPicPr preferRelativeResize="0"/>
            <p:nvPr/>
          </p:nvPicPr>
          <p:blipFill>
            <a:blip r:embed="rId6">
              <a:alphaModFix/>
            </a:blip>
            <a:stretch>
              <a:fillRect/>
            </a:stretch>
          </p:blipFill>
          <p:spPr>
            <a:xfrm flipH="1" rot="4499930">
              <a:off x="7930070" y="3743529"/>
              <a:ext cx="838459" cy="369682"/>
            </a:xfrm>
            <a:prstGeom prst="rect">
              <a:avLst/>
            </a:prstGeom>
            <a:noFill/>
            <a:ln>
              <a:noFill/>
            </a:ln>
          </p:spPr>
        </p:pic>
        <p:pic>
          <p:nvPicPr>
            <p:cNvPr id="1926" name="Google Shape;1926;p77"/>
            <p:cNvPicPr preferRelativeResize="0"/>
            <p:nvPr/>
          </p:nvPicPr>
          <p:blipFill>
            <a:blip r:embed="rId12">
              <a:alphaModFix/>
            </a:blip>
            <a:stretch>
              <a:fillRect/>
            </a:stretch>
          </p:blipFill>
          <p:spPr>
            <a:xfrm flipH="1" rot="-3412599">
              <a:off x="5149127" y="421807"/>
              <a:ext cx="59073" cy="80034"/>
            </a:xfrm>
            <a:prstGeom prst="rect">
              <a:avLst/>
            </a:prstGeom>
            <a:noFill/>
            <a:ln>
              <a:noFill/>
            </a:ln>
          </p:spPr>
        </p:pic>
        <p:pic>
          <p:nvPicPr>
            <p:cNvPr id="1927" name="Google Shape;1927;p77"/>
            <p:cNvPicPr preferRelativeResize="0"/>
            <p:nvPr/>
          </p:nvPicPr>
          <p:blipFill>
            <a:blip r:embed="rId7">
              <a:alphaModFix/>
            </a:blip>
            <a:stretch>
              <a:fillRect/>
            </a:stretch>
          </p:blipFill>
          <p:spPr>
            <a:xfrm flipH="1" rot="-3412599">
              <a:off x="4302726" y="-55726"/>
              <a:ext cx="485926" cy="367776"/>
            </a:xfrm>
            <a:prstGeom prst="rect">
              <a:avLst/>
            </a:prstGeom>
            <a:noFill/>
            <a:ln>
              <a:noFill/>
            </a:ln>
          </p:spPr>
        </p:pic>
        <p:pic>
          <p:nvPicPr>
            <p:cNvPr id="1928" name="Google Shape;1928;p77"/>
            <p:cNvPicPr preferRelativeResize="0"/>
            <p:nvPr/>
          </p:nvPicPr>
          <p:blipFill>
            <a:blip r:embed="rId7">
              <a:alphaModFix/>
            </a:blip>
            <a:stretch>
              <a:fillRect/>
            </a:stretch>
          </p:blipFill>
          <p:spPr>
            <a:xfrm flipH="1" rot="-3412599">
              <a:off x="7020288" y="509174"/>
              <a:ext cx="485926" cy="367776"/>
            </a:xfrm>
            <a:prstGeom prst="rect">
              <a:avLst/>
            </a:prstGeom>
            <a:noFill/>
            <a:ln>
              <a:noFill/>
            </a:ln>
          </p:spPr>
        </p:pic>
        <p:pic>
          <p:nvPicPr>
            <p:cNvPr id="1929" name="Google Shape;1929;p77"/>
            <p:cNvPicPr preferRelativeResize="0"/>
            <p:nvPr/>
          </p:nvPicPr>
          <p:blipFill>
            <a:blip r:embed="rId3">
              <a:alphaModFix/>
            </a:blip>
            <a:stretch>
              <a:fillRect/>
            </a:stretch>
          </p:blipFill>
          <p:spPr>
            <a:xfrm flipH="1" rot="-3412593">
              <a:off x="6429583" y="985591"/>
              <a:ext cx="220257" cy="227131"/>
            </a:xfrm>
            <a:prstGeom prst="rect">
              <a:avLst/>
            </a:prstGeom>
            <a:noFill/>
            <a:ln>
              <a:noFill/>
            </a:ln>
          </p:spPr>
        </p:pic>
        <p:pic>
          <p:nvPicPr>
            <p:cNvPr id="1930" name="Google Shape;1930;p77"/>
            <p:cNvPicPr preferRelativeResize="0"/>
            <p:nvPr/>
          </p:nvPicPr>
          <p:blipFill>
            <a:blip r:embed="rId3">
              <a:alphaModFix/>
            </a:blip>
            <a:stretch>
              <a:fillRect/>
            </a:stretch>
          </p:blipFill>
          <p:spPr>
            <a:xfrm flipH="1" rot="-3412593">
              <a:off x="8016008" y="2764541"/>
              <a:ext cx="220257" cy="227131"/>
            </a:xfrm>
            <a:prstGeom prst="rect">
              <a:avLst/>
            </a:prstGeom>
            <a:noFill/>
            <a:ln>
              <a:noFill/>
            </a:ln>
          </p:spPr>
        </p:pic>
        <p:pic>
          <p:nvPicPr>
            <p:cNvPr id="1931" name="Google Shape;1931;p77"/>
            <p:cNvPicPr preferRelativeResize="0"/>
            <p:nvPr/>
          </p:nvPicPr>
          <p:blipFill>
            <a:blip r:embed="rId10">
              <a:alphaModFix/>
            </a:blip>
            <a:stretch>
              <a:fillRect/>
            </a:stretch>
          </p:blipFill>
          <p:spPr>
            <a:xfrm flipH="1">
              <a:off x="7385485" y="1179426"/>
              <a:ext cx="723954" cy="440174"/>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5" name="Shape 1935"/>
        <p:cNvGrpSpPr/>
        <p:nvPr/>
      </p:nvGrpSpPr>
      <p:grpSpPr>
        <a:xfrm>
          <a:off x="0" y="0"/>
          <a:ext cx="0" cy="0"/>
          <a:chOff x="0" y="0"/>
          <a:chExt cx="0" cy="0"/>
        </a:xfrm>
      </p:grpSpPr>
      <p:sp>
        <p:nvSpPr>
          <p:cNvPr id="1936" name="Google Shape;1936;p78"/>
          <p:cNvSpPr txBox="1"/>
          <p:nvPr>
            <p:ph type="title"/>
          </p:nvPr>
        </p:nvSpPr>
        <p:spPr>
          <a:xfrm>
            <a:off x="1875325" y="1698575"/>
            <a:ext cx="3468300" cy="6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937" name="Google Shape;1937;p78"/>
          <p:cNvSpPr txBox="1"/>
          <p:nvPr>
            <p:ph idx="1" type="subTitle"/>
          </p:nvPr>
        </p:nvSpPr>
        <p:spPr>
          <a:xfrm>
            <a:off x="1875325" y="2299175"/>
            <a:ext cx="3468300" cy="12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a:t>
            </a:r>
            <a:endParaRPr/>
          </a:p>
        </p:txBody>
      </p:sp>
      <p:pic>
        <p:nvPicPr>
          <p:cNvPr id="1938" name="Google Shape;1938;p78"/>
          <p:cNvPicPr preferRelativeResize="0"/>
          <p:nvPr/>
        </p:nvPicPr>
        <p:blipFill>
          <a:blip r:embed="rId3">
            <a:alphaModFix/>
          </a:blip>
          <a:stretch>
            <a:fillRect/>
          </a:stretch>
        </p:blipFill>
        <p:spPr>
          <a:xfrm flipH="1">
            <a:off x="6591750" y="659450"/>
            <a:ext cx="4080292" cy="4838702"/>
          </a:xfrm>
          <a:prstGeom prst="rect">
            <a:avLst/>
          </a:prstGeom>
          <a:noFill/>
          <a:ln>
            <a:noFill/>
          </a:ln>
        </p:spPr>
      </p:pic>
      <p:grpSp>
        <p:nvGrpSpPr>
          <p:cNvPr id="1939" name="Google Shape;1939;p78"/>
          <p:cNvGrpSpPr/>
          <p:nvPr/>
        </p:nvGrpSpPr>
        <p:grpSpPr>
          <a:xfrm flipH="1" rot="-2906399">
            <a:off x="-123558" y="-43488"/>
            <a:ext cx="1868252" cy="1254211"/>
            <a:chOff x="7132236" y="-241819"/>
            <a:chExt cx="2327961" cy="1562681"/>
          </a:xfrm>
        </p:grpSpPr>
        <p:sp>
          <p:nvSpPr>
            <p:cNvPr id="1940" name="Google Shape;1940;p78"/>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8"/>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8"/>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8"/>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9" name="Shape 1949"/>
        <p:cNvGrpSpPr/>
        <p:nvPr/>
      </p:nvGrpSpPr>
      <p:grpSpPr>
        <a:xfrm>
          <a:off x="0" y="0"/>
          <a:ext cx="0" cy="0"/>
          <a:chOff x="0" y="0"/>
          <a:chExt cx="0" cy="0"/>
        </a:xfrm>
      </p:grpSpPr>
      <p:sp>
        <p:nvSpPr>
          <p:cNvPr id="1950" name="Google Shape;1950;p79"/>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1951" name="Google Shape;1951;p79"/>
          <p:cNvGrpSpPr/>
          <p:nvPr/>
        </p:nvGrpSpPr>
        <p:grpSpPr>
          <a:xfrm>
            <a:off x="2092114" y="1454020"/>
            <a:ext cx="344298" cy="313549"/>
            <a:chOff x="1963164" y="1460391"/>
            <a:chExt cx="299702" cy="272936"/>
          </a:xfrm>
        </p:grpSpPr>
        <p:sp>
          <p:nvSpPr>
            <p:cNvPr id="1952" name="Google Shape;1952;p79"/>
            <p:cNvSpPr/>
            <p:nvPr/>
          </p:nvSpPr>
          <p:spPr>
            <a:xfrm>
              <a:off x="2021026" y="1491099"/>
              <a:ext cx="241840" cy="242229"/>
            </a:xfrm>
            <a:custGeom>
              <a:rect b="b" l="l" r="r" t="t"/>
              <a:pathLst>
                <a:path extrusionOk="0" h="16227" w="16201">
                  <a:moveTo>
                    <a:pt x="10905" y="0"/>
                  </a:moveTo>
                  <a:cubicBezTo>
                    <a:pt x="10883" y="0"/>
                    <a:pt x="10860" y="2"/>
                    <a:pt x="10838" y="5"/>
                  </a:cubicBezTo>
                  <a:lnTo>
                    <a:pt x="6925" y="167"/>
                  </a:lnTo>
                  <a:cubicBezTo>
                    <a:pt x="6366" y="203"/>
                    <a:pt x="5825" y="456"/>
                    <a:pt x="5464" y="889"/>
                  </a:cubicBezTo>
                  <a:lnTo>
                    <a:pt x="4076" y="2512"/>
                  </a:lnTo>
                  <a:lnTo>
                    <a:pt x="1461" y="3972"/>
                  </a:lnTo>
                  <a:lnTo>
                    <a:pt x="1" y="4189"/>
                  </a:lnTo>
                  <a:cubicBezTo>
                    <a:pt x="127" y="4441"/>
                    <a:pt x="217" y="4711"/>
                    <a:pt x="235" y="5000"/>
                  </a:cubicBezTo>
                  <a:cubicBezTo>
                    <a:pt x="253" y="5252"/>
                    <a:pt x="235" y="5523"/>
                    <a:pt x="163" y="5775"/>
                  </a:cubicBezTo>
                  <a:lnTo>
                    <a:pt x="1840" y="5541"/>
                  </a:lnTo>
                  <a:cubicBezTo>
                    <a:pt x="1948" y="5523"/>
                    <a:pt x="2038" y="5505"/>
                    <a:pt x="2128" y="5451"/>
                  </a:cubicBezTo>
                  <a:lnTo>
                    <a:pt x="4455" y="4134"/>
                  </a:lnTo>
                  <a:lnTo>
                    <a:pt x="8674" y="7795"/>
                  </a:lnTo>
                  <a:lnTo>
                    <a:pt x="8692" y="7813"/>
                  </a:lnTo>
                  <a:lnTo>
                    <a:pt x="10585" y="10716"/>
                  </a:lnTo>
                  <a:lnTo>
                    <a:pt x="11217" y="15350"/>
                  </a:lnTo>
                  <a:cubicBezTo>
                    <a:pt x="11298" y="15951"/>
                    <a:pt x="11747" y="16226"/>
                    <a:pt x="12201" y="16226"/>
                  </a:cubicBezTo>
                  <a:cubicBezTo>
                    <a:pt x="12756" y="16226"/>
                    <a:pt x="13317" y="15814"/>
                    <a:pt x="13218" y="15080"/>
                  </a:cubicBezTo>
                  <a:lnTo>
                    <a:pt x="12551" y="10211"/>
                  </a:lnTo>
                  <a:cubicBezTo>
                    <a:pt x="12533" y="10067"/>
                    <a:pt x="12479" y="9923"/>
                    <a:pt x="12407" y="9796"/>
                  </a:cubicBezTo>
                  <a:lnTo>
                    <a:pt x="10423" y="6803"/>
                  </a:lnTo>
                  <a:lnTo>
                    <a:pt x="10838" y="6352"/>
                  </a:lnTo>
                  <a:lnTo>
                    <a:pt x="12857" y="7885"/>
                  </a:lnTo>
                  <a:lnTo>
                    <a:pt x="14048" y="12213"/>
                  </a:lnTo>
                  <a:cubicBezTo>
                    <a:pt x="14192" y="12726"/>
                    <a:pt x="14589" y="12949"/>
                    <a:pt x="14990" y="12949"/>
                  </a:cubicBezTo>
                  <a:cubicBezTo>
                    <a:pt x="15590" y="12949"/>
                    <a:pt x="16200" y="12450"/>
                    <a:pt x="15995" y="11672"/>
                  </a:cubicBezTo>
                  <a:lnTo>
                    <a:pt x="15977" y="11672"/>
                  </a:lnTo>
                  <a:lnTo>
                    <a:pt x="14697" y="7002"/>
                  </a:lnTo>
                  <a:cubicBezTo>
                    <a:pt x="14643" y="6803"/>
                    <a:pt x="14516" y="6605"/>
                    <a:pt x="14336" y="6479"/>
                  </a:cubicBezTo>
                  <a:lnTo>
                    <a:pt x="11992" y="4693"/>
                  </a:lnTo>
                  <a:lnTo>
                    <a:pt x="8548" y="1700"/>
                  </a:lnTo>
                  <a:lnTo>
                    <a:pt x="10730" y="1610"/>
                  </a:lnTo>
                  <a:lnTo>
                    <a:pt x="13885" y="3016"/>
                  </a:lnTo>
                  <a:cubicBezTo>
                    <a:pt x="14024" y="3090"/>
                    <a:pt x="14158" y="3122"/>
                    <a:pt x="14282" y="3122"/>
                  </a:cubicBezTo>
                  <a:cubicBezTo>
                    <a:pt x="15040" y="3122"/>
                    <a:pt x="15434" y="1912"/>
                    <a:pt x="14534" y="1556"/>
                  </a:cubicBezTo>
                  <a:lnTo>
                    <a:pt x="11199" y="77"/>
                  </a:lnTo>
                  <a:cubicBezTo>
                    <a:pt x="11110" y="33"/>
                    <a:pt x="11008" y="0"/>
                    <a:pt x="1090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2042777" y="1460391"/>
              <a:ext cx="56874" cy="52784"/>
            </a:xfrm>
            <a:custGeom>
              <a:rect b="b" l="l" r="r" t="t"/>
              <a:pathLst>
                <a:path extrusionOk="0" h="3536" w="3810">
                  <a:moveTo>
                    <a:pt x="1850" y="1"/>
                  </a:moveTo>
                  <a:cubicBezTo>
                    <a:pt x="901" y="1"/>
                    <a:pt x="0" y="775"/>
                    <a:pt x="76" y="1882"/>
                  </a:cubicBezTo>
                  <a:cubicBezTo>
                    <a:pt x="147" y="2898"/>
                    <a:pt x="996" y="3536"/>
                    <a:pt x="1865" y="3536"/>
                  </a:cubicBezTo>
                  <a:cubicBezTo>
                    <a:pt x="2337" y="3536"/>
                    <a:pt x="2816" y="3347"/>
                    <a:pt x="3178" y="2928"/>
                  </a:cubicBezTo>
                  <a:cubicBezTo>
                    <a:pt x="3809" y="2188"/>
                    <a:pt x="3737" y="1088"/>
                    <a:pt x="2998" y="439"/>
                  </a:cubicBezTo>
                  <a:cubicBezTo>
                    <a:pt x="2652" y="136"/>
                    <a:pt x="2247" y="1"/>
                    <a:pt x="1850"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1963164" y="1543005"/>
              <a:ext cx="55456" cy="51007"/>
            </a:xfrm>
            <a:custGeom>
              <a:rect b="b" l="l" r="r" t="t"/>
              <a:pathLst>
                <a:path extrusionOk="0" h="3417" w="3715">
                  <a:moveTo>
                    <a:pt x="1804" y="0"/>
                  </a:moveTo>
                  <a:cubicBezTo>
                    <a:pt x="872" y="0"/>
                    <a:pt x="0" y="768"/>
                    <a:pt x="90" y="1848"/>
                  </a:cubicBezTo>
                  <a:cubicBezTo>
                    <a:pt x="182" y="2816"/>
                    <a:pt x="990" y="3416"/>
                    <a:pt x="1815" y="3416"/>
                  </a:cubicBezTo>
                  <a:cubicBezTo>
                    <a:pt x="2280" y="3416"/>
                    <a:pt x="2750" y="3226"/>
                    <a:pt x="3101" y="2803"/>
                  </a:cubicBezTo>
                  <a:cubicBezTo>
                    <a:pt x="3714" y="2082"/>
                    <a:pt x="3624" y="1018"/>
                    <a:pt x="2903" y="405"/>
                  </a:cubicBezTo>
                  <a:cubicBezTo>
                    <a:pt x="2566" y="125"/>
                    <a:pt x="2180" y="0"/>
                    <a:pt x="180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79"/>
          <p:cNvGrpSpPr/>
          <p:nvPr/>
        </p:nvGrpSpPr>
        <p:grpSpPr>
          <a:xfrm>
            <a:off x="3107400" y="1440128"/>
            <a:ext cx="225145" cy="339823"/>
            <a:chOff x="2647954" y="1448299"/>
            <a:chExt cx="195983" cy="295807"/>
          </a:xfrm>
        </p:grpSpPr>
        <p:sp>
          <p:nvSpPr>
            <p:cNvPr id="1956" name="Google Shape;1956;p79"/>
            <p:cNvSpPr/>
            <p:nvPr/>
          </p:nvSpPr>
          <p:spPr>
            <a:xfrm>
              <a:off x="2647954" y="1515118"/>
              <a:ext cx="195983" cy="228988"/>
            </a:xfrm>
            <a:custGeom>
              <a:rect b="b" l="l" r="r" t="t"/>
              <a:pathLst>
                <a:path extrusionOk="0" h="15340" w="13129">
                  <a:moveTo>
                    <a:pt x="6781" y="1"/>
                  </a:moveTo>
                  <a:cubicBezTo>
                    <a:pt x="6324" y="610"/>
                    <a:pt x="5627" y="928"/>
                    <a:pt x="4924" y="928"/>
                  </a:cubicBezTo>
                  <a:cubicBezTo>
                    <a:pt x="4380" y="928"/>
                    <a:pt x="3832" y="737"/>
                    <a:pt x="3391" y="344"/>
                  </a:cubicBezTo>
                  <a:cubicBezTo>
                    <a:pt x="3139" y="434"/>
                    <a:pt x="3283" y="398"/>
                    <a:pt x="416" y="2670"/>
                  </a:cubicBezTo>
                  <a:cubicBezTo>
                    <a:pt x="236" y="2814"/>
                    <a:pt x="127" y="3030"/>
                    <a:pt x="127" y="3265"/>
                  </a:cubicBezTo>
                  <a:lnTo>
                    <a:pt x="19" y="6583"/>
                  </a:lnTo>
                  <a:cubicBezTo>
                    <a:pt x="1" y="7135"/>
                    <a:pt x="410" y="7415"/>
                    <a:pt x="820" y="7415"/>
                  </a:cubicBezTo>
                  <a:cubicBezTo>
                    <a:pt x="1213" y="7415"/>
                    <a:pt x="1606" y="7157"/>
                    <a:pt x="1624" y="6637"/>
                  </a:cubicBezTo>
                  <a:lnTo>
                    <a:pt x="1714" y="3679"/>
                  </a:lnTo>
                  <a:lnTo>
                    <a:pt x="2958" y="2670"/>
                  </a:lnTo>
                  <a:lnTo>
                    <a:pt x="3716" y="6510"/>
                  </a:lnTo>
                  <a:lnTo>
                    <a:pt x="2129" y="9792"/>
                  </a:lnTo>
                  <a:cubicBezTo>
                    <a:pt x="2075" y="9864"/>
                    <a:pt x="2057" y="9955"/>
                    <a:pt x="2039" y="10045"/>
                  </a:cubicBezTo>
                  <a:lnTo>
                    <a:pt x="1299" y="14228"/>
                  </a:lnTo>
                  <a:cubicBezTo>
                    <a:pt x="1177" y="14930"/>
                    <a:pt x="1715" y="15339"/>
                    <a:pt x="2246" y="15339"/>
                  </a:cubicBezTo>
                  <a:cubicBezTo>
                    <a:pt x="2656" y="15339"/>
                    <a:pt x="3062" y="15095"/>
                    <a:pt x="3157" y="14553"/>
                  </a:cubicBezTo>
                  <a:lnTo>
                    <a:pt x="3878" y="10496"/>
                  </a:lnTo>
                  <a:cubicBezTo>
                    <a:pt x="5050" y="8079"/>
                    <a:pt x="5501" y="7160"/>
                    <a:pt x="5519" y="7106"/>
                  </a:cubicBezTo>
                  <a:lnTo>
                    <a:pt x="6673" y="6889"/>
                  </a:lnTo>
                  <a:lnTo>
                    <a:pt x="9143" y="8440"/>
                  </a:lnTo>
                  <a:lnTo>
                    <a:pt x="8819" y="12371"/>
                  </a:lnTo>
                  <a:cubicBezTo>
                    <a:pt x="8771" y="13038"/>
                    <a:pt x="9272" y="13393"/>
                    <a:pt x="9772" y="13393"/>
                  </a:cubicBezTo>
                  <a:cubicBezTo>
                    <a:pt x="10217" y="13393"/>
                    <a:pt x="10661" y="13110"/>
                    <a:pt x="10712" y="12515"/>
                  </a:cubicBezTo>
                  <a:lnTo>
                    <a:pt x="11091" y="8007"/>
                  </a:lnTo>
                  <a:cubicBezTo>
                    <a:pt x="11109" y="7665"/>
                    <a:pt x="10928" y="7322"/>
                    <a:pt x="10640" y="7124"/>
                  </a:cubicBezTo>
                  <a:lnTo>
                    <a:pt x="7935" y="5447"/>
                  </a:lnTo>
                  <a:lnTo>
                    <a:pt x="7304" y="2309"/>
                  </a:lnTo>
                  <a:lnTo>
                    <a:pt x="8620" y="3211"/>
                  </a:lnTo>
                  <a:cubicBezTo>
                    <a:pt x="8754" y="3304"/>
                    <a:pt x="8916" y="3358"/>
                    <a:pt x="9079" y="3358"/>
                  </a:cubicBezTo>
                  <a:cubicBezTo>
                    <a:pt x="9137" y="3358"/>
                    <a:pt x="9195" y="3351"/>
                    <a:pt x="9252" y="3337"/>
                  </a:cubicBezTo>
                  <a:lnTo>
                    <a:pt x="12425" y="2598"/>
                  </a:lnTo>
                  <a:cubicBezTo>
                    <a:pt x="12858" y="2489"/>
                    <a:pt x="13128" y="2057"/>
                    <a:pt x="13020" y="1624"/>
                  </a:cubicBezTo>
                  <a:cubicBezTo>
                    <a:pt x="12943" y="1256"/>
                    <a:pt x="12619" y="1005"/>
                    <a:pt x="12257" y="1005"/>
                  </a:cubicBezTo>
                  <a:cubicBezTo>
                    <a:pt x="12194" y="1005"/>
                    <a:pt x="12129" y="1013"/>
                    <a:pt x="12065" y="1029"/>
                  </a:cubicBezTo>
                  <a:lnTo>
                    <a:pt x="9233" y="1678"/>
                  </a:lnTo>
                  <a:lnTo>
                    <a:pt x="6781"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2693082" y="1469049"/>
              <a:ext cx="62830" cy="50933"/>
            </a:xfrm>
            <a:custGeom>
              <a:rect b="b" l="l" r="r" t="t"/>
              <a:pathLst>
                <a:path extrusionOk="0" h="3412" w="4209">
                  <a:moveTo>
                    <a:pt x="1902" y="0"/>
                  </a:moveTo>
                  <a:cubicBezTo>
                    <a:pt x="910" y="0"/>
                    <a:pt x="0" y="896"/>
                    <a:pt x="224" y="2041"/>
                  </a:cubicBezTo>
                  <a:cubicBezTo>
                    <a:pt x="386" y="2834"/>
                    <a:pt x="1071" y="3412"/>
                    <a:pt x="1901" y="3412"/>
                  </a:cubicBezTo>
                  <a:cubicBezTo>
                    <a:pt x="3488" y="3412"/>
                    <a:pt x="4209" y="1410"/>
                    <a:pt x="2983" y="400"/>
                  </a:cubicBezTo>
                  <a:cubicBezTo>
                    <a:pt x="2647" y="123"/>
                    <a:pt x="2269" y="0"/>
                    <a:pt x="190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2776367" y="1448299"/>
              <a:ext cx="55456" cy="51037"/>
            </a:xfrm>
            <a:custGeom>
              <a:rect b="b" l="l" r="r" t="t"/>
              <a:pathLst>
                <a:path extrusionOk="0" h="3419" w="3715">
                  <a:moveTo>
                    <a:pt x="1814" y="0"/>
                  </a:moveTo>
                  <a:cubicBezTo>
                    <a:pt x="878" y="0"/>
                    <a:pt x="0" y="779"/>
                    <a:pt x="91" y="1862"/>
                  </a:cubicBezTo>
                  <a:cubicBezTo>
                    <a:pt x="183" y="2822"/>
                    <a:pt x="995" y="3419"/>
                    <a:pt x="1822" y="3419"/>
                  </a:cubicBezTo>
                  <a:cubicBezTo>
                    <a:pt x="2285" y="3419"/>
                    <a:pt x="2753" y="3232"/>
                    <a:pt x="3102" y="2818"/>
                  </a:cubicBezTo>
                  <a:cubicBezTo>
                    <a:pt x="3715" y="2097"/>
                    <a:pt x="3607" y="1015"/>
                    <a:pt x="2904" y="402"/>
                  </a:cubicBezTo>
                  <a:cubicBezTo>
                    <a:pt x="2569" y="124"/>
                    <a:pt x="2187" y="0"/>
                    <a:pt x="181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79"/>
          <p:cNvGrpSpPr/>
          <p:nvPr/>
        </p:nvGrpSpPr>
        <p:grpSpPr>
          <a:xfrm>
            <a:off x="3962218" y="1452493"/>
            <a:ext cx="348394" cy="316874"/>
            <a:chOff x="3193060" y="1459062"/>
            <a:chExt cx="303267" cy="275830"/>
          </a:xfrm>
        </p:grpSpPr>
        <p:sp>
          <p:nvSpPr>
            <p:cNvPr id="1960" name="Google Shape;1960;p79"/>
            <p:cNvSpPr/>
            <p:nvPr/>
          </p:nvSpPr>
          <p:spPr>
            <a:xfrm>
              <a:off x="3200062" y="1459062"/>
              <a:ext cx="296266" cy="275830"/>
            </a:xfrm>
            <a:custGeom>
              <a:rect b="b" l="l" r="r" t="t"/>
              <a:pathLst>
                <a:path extrusionOk="0" h="18478" w="19847">
                  <a:moveTo>
                    <a:pt x="2918" y="1"/>
                  </a:moveTo>
                  <a:cubicBezTo>
                    <a:pt x="2795" y="1"/>
                    <a:pt x="2663" y="36"/>
                    <a:pt x="2543" y="95"/>
                  </a:cubicBezTo>
                  <a:cubicBezTo>
                    <a:pt x="2615" y="132"/>
                    <a:pt x="2669" y="186"/>
                    <a:pt x="2723" y="222"/>
                  </a:cubicBezTo>
                  <a:cubicBezTo>
                    <a:pt x="3120" y="564"/>
                    <a:pt x="3391" y="1033"/>
                    <a:pt x="3463" y="1556"/>
                  </a:cubicBezTo>
                  <a:lnTo>
                    <a:pt x="4256" y="1664"/>
                  </a:lnTo>
                  <a:cubicBezTo>
                    <a:pt x="4734" y="1137"/>
                    <a:pt x="5310" y="913"/>
                    <a:pt x="5870" y="913"/>
                  </a:cubicBezTo>
                  <a:cubicBezTo>
                    <a:pt x="7341" y="913"/>
                    <a:pt x="8703" y="2458"/>
                    <a:pt x="7881" y="4117"/>
                  </a:cubicBezTo>
                  <a:lnTo>
                    <a:pt x="6835" y="5469"/>
                  </a:lnTo>
                  <a:lnTo>
                    <a:pt x="3661" y="4802"/>
                  </a:lnTo>
                  <a:lnTo>
                    <a:pt x="2435" y="3720"/>
                  </a:lnTo>
                  <a:cubicBezTo>
                    <a:pt x="2090" y="3930"/>
                    <a:pt x="1705" y="4035"/>
                    <a:pt x="1322" y="4035"/>
                  </a:cubicBezTo>
                  <a:cubicBezTo>
                    <a:pt x="884" y="4035"/>
                    <a:pt x="448" y="3899"/>
                    <a:pt x="73" y="3630"/>
                  </a:cubicBezTo>
                  <a:lnTo>
                    <a:pt x="73" y="3630"/>
                  </a:lnTo>
                  <a:cubicBezTo>
                    <a:pt x="145" y="3720"/>
                    <a:pt x="1" y="3558"/>
                    <a:pt x="2814" y="6046"/>
                  </a:cubicBezTo>
                  <a:cubicBezTo>
                    <a:pt x="2922" y="6136"/>
                    <a:pt x="3030" y="6190"/>
                    <a:pt x="3156" y="6208"/>
                  </a:cubicBezTo>
                  <a:lnTo>
                    <a:pt x="6691" y="6966"/>
                  </a:lnTo>
                  <a:cubicBezTo>
                    <a:pt x="6691" y="6966"/>
                    <a:pt x="6691" y="6984"/>
                    <a:pt x="10910" y="10680"/>
                  </a:cubicBezTo>
                  <a:lnTo>
                    <a:pt x="12695" y="13385"/>
                  </a:lnTo>
                  <a:lnTo>
                    <a:pt x="13290" y="17695"/>
                  </a:lnTo>
                  <a:cubicBezTo>
                    <a:pt x="13379" y="18230"/>
                    <a:pt x="13786" y="18477"/>
                    <a:pt x="14196" y="18477"/>
                  </a:cubicBezTo>
                  <a:cubicBezTo>
                    <a:pt x="14699" y="18477"/>
                    <a:pt x="15207" y="18107"/>
                    <a:pt x="15148" y="17442"/>
                  </a:cubicBezTo>
                  <a:lnTo>
                    <a:pt x="14516" y="12916"/>
                  </a:lnTo>
                  <a:cubicBezTo>
                    <a:pt x="14498" y="12790"/>
                    <a:pt x="14444" y="12646"/>
                    <a:pt x="14372" y="12538"/>
                  </a:cubicBezTo>
                  <a:lnTo>
                    <a:pt x="12533" y="9743"/>
                  </a:lnTo>
                  <a:lnTo>
                    <a:pt x="12912" y="9328"/>
                  </a:lnTo>
                  <a:lnTo>
                    <a:pt x="14931" y="10861"/>
                  </a:lnTo>
                  <a:lnTo>
                    <a:pt x="17852" y="14503"/>
                  </a:lnTo>
                  <a:cubicBezTo>
                    <a:pt x="18054" y="14743"/>
                    <a:pt x="18299" y="14843"/>
                    <a:pt x="18538" y="14843"/>
                  </a:cubicBezTo>
                  <a:cubicBezTo>
                    <a:pt x="19216" y="14843"/>
                    <a:pt x="19846" y="14038"/>
                    <a:pt x="19313" y="13331"/>
                  </a:cubicBezTo>
                  <a:lnTo>
                    <a:pt x="19331" y="13331"/>
                  </a:lnTo>
                  <a:lnTo>
                    <a:pt x="16338" y="9598"/>
                  </a:lnTo>
                  <a:cubicBezTo>
                    <a:pt x="16284" y="9544"/>
                    <a:pt x="16229" y="9490"/>
                    <a:pt x="16175" y="9436"/>
                  </a:cubicBezTo>
                  <a:lnTo>
                    <a:pt x="13993" y="7777"/>
                  </a:lnTo>
                  <a:lnTo>
                    <a:pt x="9684" y="4026"/>
                  </a:lnTo>
                  <a:cubicBezTo>
                    <a:pt x="9684" y="4026"/>
                    <a:pt x="9666" y="3990"/>
                    <a:pt x="7051" y="709"/>
                  </a:cubicBezTo>
                  <a:cubicBezTo>
                    <a:pt x="6925" y="564"/>
                    <a:pt x="6745" y="456"/>
                    <a:pt x="6564" y="438"/>
                  </a:cubicBezTo>
                  <a:lnTo>
                    <a:pt x="2994" y="5"/>
                  </a:lnTo>
                  <a:cubicBezTo>
                    <a:pt x="2969" y="2"/>
                    <a:pt x="2944" y="1"/>
                    <a:pt x="2918"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3262447" y="1481350"/>
              <a:ext cx="53112" cy="49186"/>
            </a:xfrm>
            <a:custGeom>
              <a:rect b="b" l="l" r="r" t="t"/>
              <a:pathLst>
                <a:path extrusionOk="0" h="3295" w="3558">
                  <a:moveTo>
                    <a:pt x="1723" y="0"/>
                  </a:moveTo>
                  <a:cubicBezTo>
                    <a:pt x="834" y="0"/>
                    <a:pt x="1" y="726"/>
                    <a:pt x="77" y="1758"/>
                  </a:cubicBezTo>
                  <a:cubicBezTo>
                    <a:pt x="136" y="2704"/>
                    <a:pt x="920" y="3294"/>
                    <a:pt x="1730" y="3294"/>
                  </a:cubicBezTo>
                  <a:cubicBezTo>
                    <a:pt x="2171" y="3294"/>
                    <a:pt x="2619" y="3119"/>
                    <a:pt x="2962" y="2732"/>
                  </a:cubicBezTo>
                  <a:cubicBezTo>
                    <a:pt x="3557" y="2047"/>
                    <a:pt x="3485" y="1001"/>
                    <a:pt x="2800" y="406"/>
                  </a:cubicBezTo>
                  <a:cubicBezTo>
                    <a:pt x="2472" y="125"/>
                    <a:pt x="2093" y="0"/>
                    <a:pt x="1723"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3193060" y="1463317"/>
              <a:ext cx="51694" cy="47589"/>
            </a:xfrm>
            <a:custGeom>
              <a:rect b="b" l="l" r="r" t="t"/>
              <a:pathLst>
                <a:path extrusionOk="0" h="3188" w="3463">
                  <a:moveTo>
                    <a:pt x="1788" y="0"/>
                  </a:moveTo>
                  <a:cubicBezTo>
                    <a:pt x="1353" y="0"/>
                    <a:pt x="910" y="177"/>
                    <a:pt x="578" y="568"/>
                  </a:cubicBezTo>
                  <a:cubicBezTo>
                    <a:pt x="1" y="1235"/>
                    <a:pt x="91" y="2245"/>
                    <a:pt x="758" y="2804"/>
                  </a:cubicBezTo>
                  <a:cubicBezTo>
                    <a:pt x="1070" y="3069"/>
                    <a:pt x="1430" y="3187"/>
                    <a:pt x="1781" y="3187"/>
                  </a:cubicBezTo>
                  <a:cubicBezTo>
                    <a:pt x="2648" y="3187"/>
                    <a:pt x="3463" y="2465"/>
                    <a:pt x="3373" y="1451"/>
                  </a:cubicBezTo>
                  <a:cubicBezTo>
                    <a:pt x="3304" y="553"/>
                    <a:pt x="2558" y="0"/>
                    <a:pt x="1788"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79"/>
          <p:cNvGrpSpPr/>
          <p:nvPr/>
        </p:nvGrpSpPr>
        <p:grpSpPr>
          <a:xfrm>
            <a:off x="4907081" y="1440214"/>
            <a:ext cx="324861" cy="339803"/>
            <a:chOff x="3869669" y="1448374"/>
            <a:chExt cx="282783" cy="295790"/>
          </a:xfrm>
        </p:grpSpPr>
        <p:sp>
          <p:nvSpPr>
            <p:cNvPr id="1964" name="Google Shape;1964;p79"/>
            <p:cNvSpPr/>
            <p:nvPr/>
          </p:nvSpPr>
          <p:spPr>
            <a:xfrm>
              <a:off x="3869669" y="1469005"/>
              <a:ext cx="235944" cy="275159"/>
            </a:xfrm>
            <a:custGeom>
              <a:rect b="b" l="l" r="r" t="t"/>
              <a:pathLst>
                <a:path extrusionOk="0" h="18433" w="15806">
                  <a:moveTo>
                    <a:pt x="1542" y="0"/>
                  </a:moveTo>
                  <a:cubicBezTo>
                    <a:pt x="751" y="0"/>
                    <a:pt x="0" y="925"/>
                    <a:pt x="640" y="1774"/>
                  </a:cubicBezTo>
                  <a:lnTo>
                    <a:pt x="6951" y="10339"/>
                  </a:lnTo>
                  <a:lnTo>
                    <a:pt x="7402" y="11583"/>
                  </a:lnTo>
                  <a:lnTo>
                    <a:pt x="3111" y="11060"/>
                  </a:lnTo>
                  <a:cubicBezTo>
                    <a:pt x="3065" y="11055"/>
                    <a:pt x="3021" y="11052"/>
                    <a:pt x="2977" y="11052"/>
                  </a:cubicBezTo>
                  <a:cubicBezTo>
                    <a:pt x="2266" y="11052"/>
                    <a:pt x="1734" y="11717"/>
                    <a:pt x="1921" y="12431"/>
                  </a:cubicBezTo>
                  <a:lnTo>
                    <a:pt x="3273" y="17624"/>
                  </a:lnTo>
                  <a:cubicBezTo>
                    <a:pt x="3395" y="18112"/>
                    <a:pt x="3839" y="18432"/>
                    <a:pt x="4333" y="18432"/>
                  </a:cubicBezTo>
                  <a:cubicBezTo>
                    <a:pt x="4424" y="18432"/>
                    <a:pt x="4515" y="18421"/>
                    <a:pt x="4607" y="18399"/>
                  </a:cubicBezTo>
                  <a:cubicBezTo>
                    <a:pt x="5202" y="18255"/>
                    <a:pt x="5545" y="17660"/>
                    <a:pt x="5401" y="17065"/>
                  </a:cubicBezTo>
                  <a:lnTo>
                    <a:pt x="4463" y="13440"/>
                  </a:lnTo>
                  <a:lnTo>
                    <a:pt x="7528" y="13819"/>
                  </a:lnTo>
                  <a:cubicBezTo>
                    <a:pt x="7646" y="13833"/>
                    <a:pt x="7764" y="13839"/>
                    <a:pt x="7882" y="13839"/>
                  </a:cubicBezTo>
                  <a:cubicBezTo>
                    <a:pt x="8237" y="13839"/>
                    <a:pt x="8592" y="13778"/>
                    <a:pt x="8917" y="13657"/>
                  </a:cubicBezTo>
                  <a:lnTo>
                    <a:pt x="13064" y="12178"/>
                  </a:lnTo>
                  <a:lnTo>
                    <a:pt x="12668" y="13422"/>
                  </a:lnTo>
                  <a:lnTo>
                    <a:pt x="9819" y="14883"/>
                  </a:lnTo>
                  <a:cubicBezTo>
                    <a:pt x="8731" y="15427"/>
                    <a:pt x="9290" y="16920"/>
                    <a:pt x="10272" y="16920"/>
                  </a:cubicBezTo>
                  <a:cubicBezTo>
                    <a:pt x="10430" y="16920"/>
                    <a:pt x="10599" y="16882"/>
                    <a:pt x="10774" y="16794"/>
                  </a:cubicBezTo>
                  <a:lnTo>
                    <a:pt x="14038" y="15117"/>
                  </a:lnTo>
                  <a:cubicBezTo>
                    <a:pt x="14290" y="14991"/>
                    <a:pt x="14471" y="14775"/>
                    <a:pt x="14561" y="14486"/>
                  </a:cubicBezTo>
                  <a:lnTo>
                    <a:pt x="15733" y="10699"/>
                  </a:lnTo>
                  <a:cubicBezTo>
                    <a:pt x="15805" y="10483"/>
                    <a:pt x="15805" y="10249"/>
                    <a:pt x="15715" y="10032"/>
                  </a:cubicBezTo>
                  <a:cubicBezTo>
                    <a:pt x="15679" y="9834"/>
                    <a:pt x="15643" y="9762"/>
                    <a:pt x="15318" y="8824"/>
                  </a:cubicBezTo>
                  <a:lnTo>
                    <a:pt x="15300" y="8842"/>
                  </a:lnTo>
                  <a:cubicBezTo>
                    <a:pt x="14507" y="8337"/>
                    <a:pt x="14038" y="7454"/>
                    <a:pt x="14056" y="6534"/>
                  </a:cubicBezTo>
                  <a:lnTo>
                    <a:pt x="12487" y="4262"/>
                  </a:lnTo>
                  <a:lnTo>
                    <a:pt x="11784" y="890"/>
                  </a:lnTo>
                  <a:cubicBezTo>
                    <a:pt x="11662" y="301"/>
                    <a:pt x="11215" y="40"/>
                    <a:pt x="10764" y="40"/>
                  </a:cubicBezTo>
                  <a:cubicBezTo>
                    <a:pt x="10150" y="40"/>
                    <a:pt x="9526" y="523"/>
                    <a:pt x="9692" y="1323"/>
                  </a:cubicBezTo>
                  <a:lnTo>
                    <a:pt x="10432" y="4911"/>
                  </a:lnTo>
                  <a:cubicBezTo>
                    <a:pt x="10468" y="5037"/>
                    <a:pt x="10522" y="5182"/>
                    <a:pt x="10612" y="5290"/>
                  </a:cubicBezTo>
                  <a:lnTo>
                    <a:pt x="11874" y="7111"/>
                  </a:lnTo>
                  <a:lnTo>
                    <a:pt x="8250" y="8409"/>
                  </a:lnTo>
                  <a:lnTo>
                    <a:pt x="2389" y="457"/>
                  </a:lnTo>
                  <a:cubicBezTo>
                    <a:pt x="2151" y="134"/>
                    <a:pt x="1844" y="0"/>
                    <a:pt x="154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4079501" y="1536869"/>
              <a:ext cx="72951" cy="60636"/>
            </a:xfrm>
            <a:custGeom>
              <a:rect b="b" l="l" r="r" t="t"/>
              <a:pathLst>
                <a:path extrusionOk="0" h="4062" w="4887">
                  <a:moveTo>
                    <a:pt x="2642" y="0"/>
                  </a:moveTo>
                  <a:cubicBezTo>
                    <a:pt x="2076" y="0"/>
                    <a:pt x="1502" y="234"/>
                    <a:pt x="1082" y="744"/>
                  </a:cubicBezTo>
                  <a:cubicBezTo>
                    <a:pt x="0" y="2060"/>
                    <a:pt x="938" y="4062"/>
                    <a:pt x="2651" y="4062"/>
                  </a:cubicBezTo>
                  <a:cubicBezTo>
                    <a:pt x="3931" y="4062"/>
                    <a:pt x="4887" y="2908"/>
                    <a:pt x="4652" y="1645"/>
                  </a:cubicBezTo>
                  <a:cubicBezTo>
                    <a:pt x="4452" y="610"/>
                    <a:pt x="3556" y="0"/>
                    <a:pt x="264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3919873" y="1448374"/>
              <a:ext cx="59770" cy="51142"/>
            </a:xfrm>
            <a:custGeom>
              <a:rect b="b" l="l" r="r" t="t"/>
              <a:pathLst>
                <a:path extrusionOk="0" h="3426" w="4004">
                  <a:moveTo>
                    <a:pt x="2290" y="0"/>
                  </a:moveTo>
                  <a:cubicBezTo>
                    <a:pt x="775" y="0"/>
                    <a:pt x="0" y="1839"/>
                    <a:pt x="1082" y="2921"/>
                  </a:cubicBezTo>
                  <a:cubicBezTo>
                    <a:pt x="1431" y="3270"/>
                    <a:pt x="1859" y="3426"/>
                    <a:pt x="2278" y="3426"/>
                  </a:cubicBezTo>
                  <a:cubicBezTo>
                    <a:pt x="3159" y="3426"/>
                    <a:pt x="4003" y="2739"/>
                    <a:pt x="4003" y="1713"/>
                  </a:cubicBezTo>
                  <a:cubicBezTo>
                    <a:pt x="4003" y="757"/>
                    <a:pt x="3246" y="0"/>
                    <a:pt x="2290"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79"/>
          <p:cNvGrpSpPr/>
          <p:nvPr/>
        </p:nvGrpSpPr>
        <p:grpSpPr>
          <a:xfrm>
            <a:off x="5771108" y="1440489"/>
            <a:ext cx="329053" cy="338841"/>
            <a:chOff x="4422792" y="1448612"/>
            <a:chExt cx="286432" cy="294952"/>
          </a:xfrm>
        </p:grpSpPr>
        <p:sp>
          <p:nvSpPr>
            <p:cNvPr id="1968" name="Google Shape;1968;p79"/>
            <p:cNvSpPr/>
            <p:nvPr/>
          </p:nvSpPr>
          <p:spPr>
            <a:xfrm>
              <a:off x="4526976" y="1504534"/>
              <a:ext cx="53217" cy="46589"/>
            </a:xfrm>
            <a:custGeom>
              <a:rect b="b" l="l" r="r" t="t"/>
              <a:pathLst>
                <a:path extrusionOk="0" h="3121" w="3565">
                  <a:moveTo>
                    <a:pt x="1796" y="0"/>
                  </a:moveTo>
                  <a:cubicBezTo>
                    <a:pt x="1133" y="0"/>
                    <a:pt x="476" y="409"/>
                    <a:pt x="283" y="1161"/>
                  </a:cubicBezTo>
                  <a:cubicBezTo>
                    <a:pt x="1" y="2218"/>
                    <a:pt x="831" y="3120"/>
                    <a:pt x="1784" y="3120"/>
                  </a:cubicBezTo>
                  <a:cubicBezTo>
                    <a:pt x="2050" y="3120"/>
                    <a:pt x="2327" y="3049"/>
                    <a:pt x="2591" y="2892"/>
                  </a:cubicBezTo>
                  <a:cubicBezTo>
                    <a:pt x="3330" y="2459"/>
                    <a:pt x="3564" y="1503"/>
                    <a:pt x="3132" y="764"/>
                  </a:cubicBezTo>
                  <a:cubicBezTo>
                    <a:pt x="2825" y="245"/>
                    <a:pt x="2309" y="0"/>
                    <a:pt x="1796"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4474921" y="1448612"/>
              <a:ext cx="234302" cy="294952"/>
            </a:xfrm>
            <a:custGeom>
              <a:rect b="b" l="l" r="r" t="t"/>
              <a:pathLst>
                <a:path extrusionOk="0" h="19759" w="15696">
                  <a:moveTo>
                    <a:pt x="8050" y="1"/>
                  </a:moveTo>
                  <a:cubicBezTo>
                    <a:pt x="7575" y="1"/>
                    <a:pt x="7093" y="435"/>
                    <a:pt x="7322" y="1030"/>
                  </a:cubicBezTo>
                  <a:lnTo>
                    <a:pt x="8440" y="3933"/>
                  </a:lnTo>
                  <a:lnTo>
                    <a:pt x="7484" y="6818"/>
                  </a:lnTo>
                  <a:lnTo>
                    <a:pt x="5501" y="7990"/>
                  </a:lnTo>
                  <a:lnTo>
                    <a:pt x="2471" y="7035"/>
                  </a:lnTo>
                  <a:lnTo>
                    <a:pt x="758" y="5754"/>
                  </a:lnTo>
                  <a:cubicBezTo>
                    <a:pt x="668" y="6169"/>
                    <a:pt x="488" y="6548"/>
                    <a:pt x="217" y="6872"/>
                  </a:cubicBezTo>
                  <a:cubicBezTo>
                    <a:pt x="163" y="6944"/>
                    <a:pt x="91" y="7016"/>
                    <a:pt x="1" y="7089"/>
                  </a:cubicBezTo>
                  <a:lnTo>
                    <a:pt x="1678" y="8333"/>
                  </a:lnTo>
                  <a:cubicBezTo>
                    <a:pt x="1750" y="8369"/>
                    <a:pt x="1822" y="8405"/>
                    <a:pt x="1894" y="8441"/>
                  </a:cubicBezTo>
                  <a:cubicBezTo>
                    <a:pt x="5573" y="9559"/>
                    <a:pt x="5356" y="9523"/>
                    <a:pt x="5447" y="9541"/>
                  </a:cubicBezTo>
                  <a:lnTo>
                    <a:pt x="7701" y="13364"/>
                  </a:lnTo>
                  <a:lnTo>
                    <a:pt x="6547" y="15960"/>
                  </a:lnTo>
                  <a:cubicBezTo>
                    <a:pt x="6366" y="16357"/>
                    <a:pt x="6492" y="16826"/>
                    <a:pt x="6853" y="17078"/>
                  </a:cubicBezTo>
                  <a:lnTo>
                    <a:pt x="10243" y="19441"/>
                  </a:lnTo>
                  <a:cubicBezTo>
                    <a:pt x="10422" y="19564"/>
                    <a:pt x="10603" y="19617"/>
                    <a:pt x="10772" y="19617"/>
                  </a:cubicBezTo>
                  <a:cubicBezTo>
                    <a:pt x="11540" y="19617"/>
                    <a:pt x="12084" y="18523"/>
                    <a:pt x="11271" y="17962"/>
                  </a:cubicBezTo>
                  <a:lnTo>
                    <a:pt x="8494" y="16014"/>
                  </a:lnTo>
                  <a:lnTo>
                    <a:pt x="9612" y="13490"/>
                  </a:lnTo>
                  <a:lnTo>
                    <a:pt x="10135" y="13183"/>
                  </a:lnTo>
                  <a:lnTo>
                    <a:pt x="13831" y="19368"/>
                  </a:lnTo>
                  <a:cubicBezTo>
                    <a:pt x="14024" y="19643"/>
                    <a:pt x="14285" y="19759"/>
                    <a:pt x="14542" y="19759"/>
                  </a:cubicBezTo>
                  <a:cubicBezTo>
                    <a:pt x="15129" y="19759"/>
                    <a:pt x="15696" y="19156"/>
                    <a:pt x="15382" y="18467"/>
                  </a:cubicBezTo>
                  <a:cubicBezTo>
                    <a:pt x="15184" y="18142"/>
                    <a:pt x="9305" y="8243"/>
                    <a:pt x="8837" y="7467"/>
                  </a:cubicBezTo>
                  <a:lnTo>
                    <a:pt x="8855" y="7431"/>
                  </a:lnTo>
                  <a:lnTo>
                    <a:pt x="9937" y="4149"/>
                  </a:lnTo>
                  <a:cubicBezTo>
                    <a:pt x="9991" y="3987"/>
                    <a:pt x="9991" y="3807"/>
                    <a:pt x="9937" y="3644"/>
                  </a:cubicBezTo>
                  <a:lnTo>
                    <a:pt x="8728" y="489"/>
                  </a:lnTo>
                  <a:cubicBezTo>
                    <a:pt x="8596" y="146"/>
                    <a:pt x="8324" y="1"/>
                    <a:pt x="8050"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4422792" y="1501205"/>
              <a:ext cx="57799" cy="53231"/>
            </a:xfrm>
            <a:custGeom>
              <a:rect b="b" l="l" r="r" t="t"/>
              <a:pathLst>
                <a:path extrusionOk="0" h="3566" w="3872">
                  <a:moveTo>
                    <a:pt x="1883" y="1"/>
                  </a:moveTo>
                  <a:cubicBezTo>
                    <a:pt x="913" y="1"/>
                    <a:pt x="0" y="807"/>
                    <a:pt x="103" y="1925"/>
                  </a:cubicBezTo>
                  <a:cubicBezTo>
                    <a:pt x="184" y="2941"/>
                    <a:pt x="1027" y="3565"/>
                    <a:pt x="1892" y="3565"/>
                  </a:cubicBezTo>
                  <a:cubicBezTo>
                    <a:pt x="2378" y="3565"/>
                    <a:pt x="2871" y="3369"/>
                    <a:pt x="3241" y="2934"/>
                  </a:cubicBezTo>
                  <a:cubicBezTo>
                    <a:pt x="3872" y="2177"/>
                    <a:pt x="3782" y="1059"/>
                    <a:pt x="3024" y="428"/>
                  </a:cubicBezTo>
                  <a:cubicBezTo>
                    <a:pt x="2677" y="132"/>
                    <a:pt x="2275" y="1"/>
                    <a:pt x="1883"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79"/>
          <p:cNvGrpSpPr/>
          <p:nvPr/>
        </p:nvGrpSpPr>
        <p:grpSpPr>
          <a:xfrm>
            <a:off x="6745802" y="1440214"/>
            <a:ext cx="196696" cy="339544"/>
            <a:chOff x="5072246" y="1448374"/>
            <a:chExt cx="171218" cy="295564"/>
          </a:xfrm>
        </p:grpSpPr>
        <p:sp>
          <p:nvSpPr>
            <p:cNvPr id="1972" name="Google Shape;1972;p79"/>
            <p:cNvSpPr/>
            <p:nvPr/>
          </p:nvSpPr>
          <p:spPr>
            <a:xfrm>
              <a:off x="5116673" y="1480126"/>
              <a:ext cx="51694" cy="44245"/>
            </a:xfrm>
            <a:custGeom>
              <a:rect b="b" l="l" r="r" t="t"/>
              <a:pathLst>
                <a:path extrusionOk="0" h="2964" w="3463">
                  <a:moveTo>
                    <a:pt x="1984" y="1"/>
                  </a:moveTo>
                  <a:cubicBezTo>
                    <a:pt x="649" y="1"/>
                    <a:pt x="0" y="1588"/>
                    <a:pt x="920" y="2525"/>
                  </a:cubicBezTo>
                  <a:cubicBezTo>
                    <a:pt x="1223" y="2828"/>
                    <a:pt x="1596" y="2964"/>
                    <a:pt x="1961" y="2964"/>
                  </a:cubicBezTo>
                  <a:cubicBezTo>
                    <a:pt x="2727" y="2964"/>
                    <a:pt x="3462" y="2370"/>
                    <a:pt x="3462" y="1479"/>
                  </a:cubicBezTo>
                  <a:cubicBezTo>
                    <a:pt x="3462" y="668"/>
                    <a:pt x="2795" y="1"/>
                    <a:pt x="1984"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5072246" y="1448374"/>
              <a:ext cx="171218" cy="295564"/>
            </a:xfrm>
            <a:custGeom>
              <a:rect b="b" l="l" r="r" t="t"/>
              <a:pathLst>
                <a:path extrusionOk="0" h="19800" w="11470">
                  <a:moveTo>
                    <a:pt x="3048" y="7159"/>
                  </a:moveTo>
                  <a:lnTo>
                    <a:pt x="3048" y="9467"/>
                  </a:lnTo>
                  <a:lnTo>
                    <a:pt x="1840" y="8547"/>
                  </a:lnTo>
                  <a:lnTo>
                    <a:pt x="3048" y="7159"/>
                  </a:lnTo>
                  <a:close/>
                  <a:moveTo>
                    <a:pt x="10297" y="0"/>
                  </a:moveTo>
                  <a:cubicBezTo>
                    <a:pt x="10099" y="0"/>
                    <a:pt x="9936" y="162"/>
                    <a:pt x="9936" y="361"/>
                  </a:cubicBezTo>
                  <a:lnTo>
                    <a:pt x="9936" y="1136"/>
                  </a:lnTo>
                  <a:cubicBezTo>
                    <a:pt x="9648" y="1154"/>
                    <a:pt x="9414" y="1334"/>
                    <a:pt x="9323" y="1605"/>
                  </a:cubicBezTo>
                  <a:lnTo>
                    <a:pt x="8404" y="4310"/>
                  </a:lnTo>
                  <a:lnTo>
                    <a:pt x="6060" y="5608"/>
                  </a:lnTo>
                  <a:lnTo>
                    <a:pt x="2814" y="5608"/>
                  </a:lnTo>
                  <a:cubicBezTo>
                    <a:pt x="2616" y="5608"/>
                    <a:pt x="2417" y="5698"/>
                    <a:pt x="2273" y="5860"/>
                  </a:cubicBezTo>
                  <a:lnTo>
                    <a:pt x="271" y="8187"/>
                  </a:lnTo>
                  <a:cubicBezTo>
                    <a:pt x="1" y="8511"/>
                    <a:pt x="37" y="8980"/>
                    <a:pt x="380" y="9232"/>
                  </a:cubicBezTo>
                  <a:lnTo>
                    <a:pt x="2616" y="10945"/>
                  </a:lnTo>
                  <a:cubicBezTo>
                    <a:pt x="2724" y="11036"/>
                    <a:pt x="2886" y="11090"/>
                    <a:pt x="3048" y="11090"/>
                  </a:cubicBezTo>
                  <a:lnTo>
                    <a:pt x="3048" y="18988"/>
                  </a:lnTo>
                  <a:cubicBezTo>
                    <a:pt x="3075" y="19529"/>
                    <a:pt x="3490" y="19799"/>
                    <a:pt x="3905" y="19799"/>
                  </a:cubicBezTo>
                  <a:cubicBezTo>
                    <a:pt x="4320" y="19799"/>
                    <a:pt x="4734" y="19529"/>
                    <a:pt x="4761" y="18988"/>
                  </a:cubicBezTo>
                  <a:lnTo>
                    <a:pt x="4761" y="12118"/>
                  </a:lnTo>
                  <a:lnTo>
                    <a:pt x="5122" y="12118"/>
                  </a:lnTo>
                  <a:lnTo>
                    <a:pt x="5122" y="18988"/>
                  </a:lnTo>
                  <a:cubicBezTo>
                    <a:pt x="5149" y="19529"/>
                    <a:pt x="5564" y="19799"/>
                    <a:pt x="5978" y="19799"/>
                  </a:cubicBezTo>
                  <a:cubicBezTo>
                    <a:pt x="6393" y="19799"/>
                    <a:pt x="6808" y="19529"/>
                    <a:pt x="6835" y="18988"/>
                  </a:cubicBezTo>
                  <a:cubicBezTo>
                    <a:pt x="6835" y="18591"/>
                    <a:pt x="6835" y="7700"/>
                    <a:pt x="6835" y="6816"/>
                  </a:cubicBezTo>
                  <a:lnTo>
                    <a:pt x="9341" y="5428"/>
                  </a:lnTo>
                  <a:cubicBezTo>
                    <a:pt x="9486" y="5337"/>
                    <a:pt x="9612" y="5193"/>
                    <a:pt x="9666" y="5031"/>
                  </a:cubicBezTo>
                  <a:lnTo>
                    <a:pt x="10622" y="2218"/>
                  </a:lnTo>
                  <a:lnTo>
                    <a:pt x="11109" y="2218"/>
                  </a:lnTo>
                  <a:cubicBezTo>
                    <a:pt x="11307" y="2218"/>
                    <a:pt x="11469" y="2056"/>
                    <a:pt x="11469" y="1857"/>
                  </a:cubicBezTo>
                  <a:lnTo>
                    <a:pt x="11469" y="361"/>
                  </a:lnTo>
                  <a:cubicBezTo>
                    <a:pt x="11469" y="162"/>
                    <a:pt x="11307" y="0"/>
                    <a:pt x="11109"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79"/>
          <p:cNvGrpSpPr/>
          <p:nvPr/>
        </p:nvGrpSpPr>
        <p:grpSpPr>
          <a:xfrm>
            <a:off x="2099145" y="2102585"/>
            <a:ext cx="332202" cy="340199"/>
            <a:chOff x="1969285" y="2154964"/>
            <a:chExt cx="289173" cy="296134"/>
          </a:xfrm>
        </p:grpSpPr>
        <p:sp>
          <p:nvSpPr>
            <p:cNvPr id="1975" name="Google Shape;1975;p79"/>
            <p:cNvSpPr/>
            <p:nvPr/>
          </p:nvSpPr>
          <p:spPr>
            <a:xfrm>
              <a:off x="1974196" y="2196345"/>
              <a:ext cx="244333" cy="254753"/>
            </a:xfrm>
            <a:custGeom>
              <a:rect b="b" l="l" r="r" t="t"/>
              <a:pathLst>
                <a:path extrusionOk="0" h="17066" w="16368">
                  <a:moveTo>
                    <a:pt x="4754" y="1"/>
                  </a:moveTo>
                  <a:cubicBezTo>
                    <a:pt x="4406" y="1"/>
                    <a:pt x="4079" y="126"/>
                    <a:pt x="3823" y="350"/>
                  </a:cubicBezTo>
                  <a:lnTo>
                    <a:pt x="2200" y="1738"/>
                  </a:lnTo>
                  <a:cubicBezTo>
                    <a:pt x="1912" y="1990"/>
                    <a:pt x="1695" y="2297"/>
                    <a:pt x="1533" y="2640"/>
                  </a:cubicBezTo>
                  <a:lnTo>
                    <a:pt x="108" y="5795"/>
                  </a:lnTo>
                  <a:cubicBezTo>
                    <a:pt x="18" y="5958"/>
                    <a:pt x="0" y="6138"/>
                    <a:pt x="54" y="6318"/>
                  </a:cubicBezTo>
                  <a:lnTo>
                    <a:pt x="830" y="9654"/>
                  </a:lnTo>
                  <a:cubicBezTo>
                    <a:pt x="934" y="10094"/>
                    <a:pt x="1270" y="10287"/>
                    <a:pt x="1610" y="10287"/>
                  </a:cubicBezTo>
                  <a:cubicBezTo>
                    <a:pt x="2092" y="10287"/>
                    <a:pt x="2582" y="9899"/>
                    <a:pt x="2434" y="9275"/>
                  </a:cubicBezTo>
                  <a:lnTo>
                    <a:pt x="1713" y="6228"/>
                  </a:lnTo>
                  <a:lnTo>
                    <a:pt x="2597" y="4263"/>
                  </a:lnTo>
                  <a:lnTo>
                    <a:pt x="5824" y="8013"/>
                  </a:lnTo>
                  <a:lnTo>
                    <a:pt x="5843" y="8031"/>
                  </a:lnTo>
                  <a:lnTo>
                    <a:pt x="7357" y="11241"/>
                  </a:lnTo>
                  <a:lnTo>
                    <a:pt x="7321" y="16037"/>
                  </a:lnTo>
                  <a:cubicBezTo>
                    <a:pt x="7321" y="16596"/>
                    <a:pt x="7772" y="17065"/>
                    <a:pt x="8331" y="17065"/>
                  </a:cubicBezTo>
                  <a:cubicBezTo>
                    <a:pt x="8908" y="17065"/>
                    <a:pt x="9359" y="16614"/>
                    <a:pt x="9359" y="16037"/>
                  </a:cubicBezTo>
                  <a:lnTo>
                    <a:pt x="9395" y="11025"/>
                  </a:lnTo>
                  <a:cubicBezTo>
                    <a:pt x="9413" y="10862"/>
                    <a:pt x="9377" y="10700"/>
                    <a:pt x="9305" y="10574"/>
                  </a:cubicBezTo>
                  <a:lnTo>
                    <a:pt x="7736" y="7256"/>
                  </a:lnTo>
                  <a:lnTo>
                    <a:pt x="8529" y="6571"/>
                  </a:lnTo>
                  <a:lnTo>
                    <a:pt x="11523" y="7941"/>
                  </a:lnTo>
                  <a:lnTo>
                    <a:pt x="14119" y="11998"/>
                  </a:lnTo>
                  <a:cubicBezTo>
                    <a:pt x="14335" y="12344"/>
                    <a:pt x="14644" y="12488"/>
                    <a:pt x="14951" y="12488"/>
                  </a:cubicBezTo>
                  <a:cubicBezTo>
                    <a:pt x="15666" y="12488"/>
                    <a:pt x="16368" y="11706"/>
                    <a:pt x="15850" y="10898"/>
                  </a:cubicBezTo>
                  <a:lnTo>
                    <a:pt x="13109" y="6571"/>
                  </a:lnTo>
                  <a:cubicBezTo>
                    <a:pt x="12983" y="6408"/>
                    <a:pt x="12839" y="6282"/>
                    <a:pt x="12659" y="6192"/>
                  </a:cubicBezTo>
                  <a:lnTo>
                    <a:pt x="8854" y="4443"/>
                  </a:lnTo>
                  <a:lnTo>
                    <a:pt x="6582" y="1810"/>
                  </a:lnTo>
                  <a:lnTo>
                    <a:pt x="8800" y="2027"/>
                  </a:lnTo>
                  <a:lnTo>
                    <a:pt x="11793" y="3920"/>
                  </a:lnTo>
                  <a:cubicBezTo>
                    <a:pt x="11945" y="4012"/>
                    <a:pt x="12095" y="4053"/>
                    <a:pt x="12236" y="4053"/>
                  </a:cubicBezTo>
                  <a:cubicBezTo>
                    <a:pt x="12946" y="4053"/>
                    <a:pt x="13414" y="3031"/>
                    <a:pt x="12677" y="2549"/>
                  </a:cubicBezTo>
                  <a:lnTo>
                    <a:pt x="9521" y="548"/>
                  </a:lnTo>
                  <a:cubicBezTo>
                    <a:pt x="9413" y="476"/>
                    <a:pt x="9287" y="440"/>
                    <a:pt x="9160" y="422"/>
                  </a:cubicBezTo>
                  <a:lnTo>
                    <a:pt x="4887" y="7"/>
                  </a:lnTo>
                  <a:cubicBezTo>
                    <a:pt x="4842" y="3"/>
                    <a:pt x="4798" y="1"/>
                    <a:pt x="4754"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1969285" y="2154964"/>
              <a:ext cx="58217" cy="54008"/>
            </a:xfrm>
            <a:custGeom>
              <a:rect b="b" l="l" r="r" t="t"/>
              <a:pathLst>
                <a:path extrusionOk="0" h="3618" w="3900">
                  <a:moveTo>
                    <a:pt x="1891" y="0"/>
                  </a:moveTo>
                  <a:cubicBezTo>
                    <a:pt x="1010" y="0"/>
                    <a:pt x="158" y="645"/>
                    <a:pt x="77" y="1679"/>
                  </a:cubicBezTo>
                  <a:cubicBezTo>
                    <a:pt x="0" y="2815"/>
                    <a:pt x="918" y="3617"/>
                    <a:pt x="1889" y="3617"/>
                  </a:cubicBezTo>
                  <a:cubicBezTo>
                    <a:pt x="2290" y="3617"/>
                    <a:pt x="2699" y="3481"/>
                    <a:pt x="3052" y="3176"/>
                  </a:cubicBezTo>
                  <a:cubicBezTo>
                    <a:pt x="3809" y="2527"/>
                    <a:pt x="3899" y="1390"/>
                    <a:pt x="3250" y="633"/>
                  </a:cubicBezTo>
                  <a:cubicBezTo>
                    <a:pt x="2872" y="197"/>
                    <a:pt x="2377" y="0"/>
                    <a:pt x="1891"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2201927" y="2278466"/>
              <a:ext cx="56530" cy="52216"/>
            </a:xfrm>
            <a:custGeom>
              <a:rect b="b" l="l" r="r" t="t"/>
              <a:pathLst>
                <a:path extrusionOk="0" h="3498" w="3787">
                  <a:moveTo>
                    <a:pt x="1839" y="1"/>
                  </a:moveTo>
                  <a:cubicBezTo>
                    <a:pt x="890" y="1"/>
                    <a:pt x="0" y="794"/>
                    <a:pt x="90" y="1899"/>
                  </a:cubicBezTo>
                  <a:cubicBezTo>
                    <a:pt x="171" y="2889"/>
                    <a:pt x="994" y="3497"/>
                    <a:pt x="1842" y="3497"/>
                  </a:cubicBezTo>
                  <a:cubicBezTo>
                    <a:pt x="2322" y="3497"/>
                    <a:pt x="2809" y="3303"/>
                    <a:pt x="3174" y="2873"/>
                  </a:cubicBezTo>
                  <a:cubicBezTo>
                    <a:pt x="3787" y="2134"/>
                    <a:pt x="3697" y="1034"/>
                    <a:pt x="2957" y="420"/>
                  </a:cubicBezTo>
                  <a:cubicBezTo>
                    <a:pt x="2615" y="130"/>
                    <a:pt x="2222" y="1"/>
                    <a:pt x="1839"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79"/>
          <p:cNvGrpSpPr/>
          <p:nvPr/>
        </p:nvGrpSpPr>
        <p:grpSpPr>
          <a:xfrm>
            <a:off x="3113282" y="2102620"/>
            <a:ext cx="217206" cy="340781"/>
            <a:chOff x="2653075" y="2154994"/>
            <a:chExt cx="189072" cy="296641"/>
          </a:xfrm>
        </p:grpSpPr>
        <p:sp>
          <p:nvSpPr>
            <p:cNvPr id="1979" name="Google Shape;1979;p79"/>
            <p:cNvSpPr/>
            <p:nvPr/>
          </p:nvSpPr>
          <p:spPr>
            <a:xfrm>
              <a:off x="2653075" y="2187985"/>
              <a:ext cx="189072" cy="263650"/>
            </a:xfrm>
            <a:custGeom>
              <a:rect b="b" l="l" r="r" t="t"/>
              <a:pathLst>
                <a:path extrusionOk="0" h="17662" w="12666">
                  <a:moveTo>
                    <a:pt x="3337" y="3470"/>
                  </a:moveTo>
                  <a:lnTo>
                    <a:pt x="3337" y="6950"/>
                  </a:lnTo>
                  <a:lnTo>
                    <a:pt x="1894" y="4804"/>
                  </a:lnTo>
                  <a:lnTo>
                    <a:pt x="3337" y="3470"/>
                  </a:lnTo>
                  <a:close/>
                  <a:moveTo>
                    <a:pt x="11341" y="1"/>
                  </a:moveTo>
                  <a:cubicBezTo>
                    <a:pt x="11024" y="1"/>
                    <a:pt x="10711" y="182"/>
                    <a:pt x="10604" y="603"/>
                  </a:cubicBezTo>
                  <a:lnTo>
                    <a:pt x="9954" y="2749"/>
                  </a:lnTo>
                  <a:lnTo>
                    <a:pt x="7863" y="1685"/>
                  </a:lnTo>
                  <a:cubicBezTo>
                    <a:pt x="7754" y="1631"/>
                    <a:pt x="7628" y="1613"/>
                    <a:pt x="7502" y="1613"/>
                  </a:cubicBezTo>
                  <a:lnTo>
                    <a:pt x="3337" y="1613"/>
                  </a:lnTo>
                  <a:cubicBezTo>
                    <a:pt x="3138" y="1613"/>
                    <a:pt x="2940" y="1685"/>
                    <a:pt x="2796" y="1811"/>
                  </a:cubicBezTo>
                  <a:lnTo>
                    <a:pt x="343" y="4101"/>
                  </a:lnTo>
                  <a:cubicBezTo>
                    <a:pt x="55" y="4372"/>
                    <a:pt x="1" y="4786"/>
                    <a:pt x="217" y="5111"/>
                  </a:cubicBezTo>
                  <a:lnTo>
                    <a:pt x="2183" y="8050"/>
                  </a:lnTo>
                  <a:cubicBezTo>
                    <a:pt x="2331" y="8273"/>
                    <a:pt x="2579" y="8389"/>
                    <a:pt x="2831" y="8389"/>
                  </a:cubicBezTo>
                  <a:cubicBezTo>
                    <a:pt x="3008" y="8389"/>
                    <a:pt x="3188" y="8332"/>
                    <a:pt x="3337" y="8213"/>
                  </a:cubicBezTo>
                  <a:lnTo>
                    <a:pt x="3337" y="16670"/>
                  </a:lnTo>
                  <a:cubicBezTo>
                    <a:pt x="3319" y="17211"/>
                    <a:pt x="3733" y="17661"/>
                    <a:pt x="4274" y="17661"/>
                  </a:cubicBezTo>
                  <a:cubicBezTo>
                    <a:pt x="4815" y="17661"/>
                    <a:pt x="5248" y="17211"/>
                    <a:pt x="5230" y="16670"/>
                  </a:cubicBezTo>
                  <a:lnTo>
                    <a:pt x="5230" y="9132"/>
                  </a:lnTo>
                  <a:lnTo>
                    <a:pt x="5987" y="9132"/>
                  </a:lnTo>
                  <a:cubicBezTo>
                    <a:pt x="6132" y="9258"/>
                    <a:pt x="6041" y="9186"/>
                    <a:pt x="8548" y="10449"/>
                  </a:cubicBezTo>
                  <a:lnTo>
                    <a:pt x="7069" y="13676"/>
                  </a:lnTo>
                  <a:cubicBezTo>
                    <a:pt x="6749" y="14423"/>
                    <a:pt x="7356" y="15006"/>
                    <a:pt x="7963" y="15006"/>
                  </a:cubicBezTo>
                  <a:cubicBezTo>
                    <a:pt x="8280" y="15006"/>
                    <a:pt x="8597" y="14847"/>
                    <a:pt x="8782" y="14470"/>
                  </a:cubicBezTo>
                  <a:lnTo>
                    <a:pt x="10640" y="10412"/>
                  </a:lnTo>
                  <a:cubicBezTo>
                    <a:pt x="10856" y="9944"/>
                    <a:pt x="10658" y="9385"/>
                    <a:pt x="10189" y="9168"/>
                  </a:cubicBezTo>
                  <a:lnTo>
                    <a:pt x="9846" y="9006"/>
                  </a:lnTo>
                  <a:lnTo>
                    <a:pt x="9846" y="9006"/>
                  </a:lnTo>
                  <a:cubicBezTo>
                    <a:pt x="9978" y="9032"/>
                    <a:pt x="10106" y="9044"/>
                    <a:pt x="10228" y="9044"/>
                  </a:cubicBezTo>
                  <a:cubicBezTo>
                    <a:pt x="11959" y="9044"/>
                    <a:pt x="12665" y="6566"/>
                    <a:pt x="10964" y="5724"/>
                  </a:cubicBezTo>
                  <a:cubicBezTo>
                    <a:pt x="10689" y="5588"/>
                    <a:pt x="10419" y="5528"/>
                    <a:pt x="10162" y="5528"/>
                  </a:cubicBezTo>
                  <a:cubicBezTo>
                    <a:pt x="8720" y="5528"/>
                    <a:pt x="7733" y="7443"/>
                    <a:pt x="9035" y="8591"/>
                  </a:cubicBezTo>
                  <a:lnTo>
                    <a:pt x="7502" y="7834"/>
                  </a:lnTo>
                  <a:lnTo>
                    <a:pt x="7502" y="3272"/>
                  </a:lnTo>
                  <a:lnTo>
                    <a:pt x="10081" y="4570"/>
                  </a:lnTo>
                  <a:cubicBezTo>
                    <a:pt x="10195" y="4627"/>
                    <a:pt x="10317" y="4654"/>
                    <a:pt x="10437" y="4654"/>
                  </a:cubicBezTo>
                  <a:cubicBezTo>
                    <a:pt x="10771" y="4654"/>
                    <a:pt x="11088" y="4446"/>
                    <a:pt x="11181" y="4101"/>
                  </a:cubicBezTo>
                  <a:lnTo>
                    <a:pt x="12100" y="1054"/>
                  </a:lnTo>
                  <a:cubicBezTo>
                    <a:pt x="12318" y="422"/>
                    <a:pt x="11825" y="1"/>
                    <a:pt x="11341"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2703413" y="2154994"/>
              <a:ext cx="56814" cy="48664"/>
            </a:xfrm>
            <a:custGeom>
              <a:rect b="b" l="l" r="r" t="t"/>
              <a:pathLst>
                <a:path extrusionOk="0" h="3260" w="3806">
                  <a:moveTo>
                    <a:pt x="2165" y="0"/>
                  </a:moveTo>
                  <a:cubicBezTo>
                    <a:pt x="722" y="0"/>
                    <a:pt x="1" y="1749"/>
                    <a:pt x="1011" y="2777"/>
                  </a:cubicBezTo>
                  <a:cubicBezTo>
                    <a:pt x="1344" y="3110"/>
                    <a:pt x="1755" y="3260"/>
                    <a:pt x="2158" y="3260"/>
                  </a:cubicBezTo>
                  <a:cubicBezTo>
                    <a:pt x="2998" y="3260"/>
                    <a:pt x="3805" y="2610"/>
                    <a:pt x="3805" y="1623"/>
                  </a:cubicBezTo>
                  <a:cubicBezTo>
                    <a:pt x="3805" y="721"/>
                    <a:pt x="3066" y="0"/>
                    <a:pt x="216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79"/>
          <p:cNvGrpSpPr/>
          <p:nvPr/>
        </p:nvGrpSpPr>
        <p:grpSpPr>
          <a:xfrm>
            <a:off x="4030559" y="2102517"/>
            <a:ext cx="288230" cy="340611"/>
            <a:chOff x="3252549" y="2154904"/>
            <a:chExt cx="250897" cy="296493"/>
          </a:xfrm>
        </p:grpSpPr>
        <p:sp>
          <p:nvSpPr>
            <p:cNvPr id="1982" name="Google Shape;1982;p79"/>
            <p:cNvSpPr/>
            <p:nvPr/>
          </p:nvSpPr>
          <p:spPr>
            <a:xfrm>
              <a:off x="3252549" y="2201660"/>
              <a:ext cx="142408" cy="249737"/>
            </a:xfrm>
            <a:custGeom>
              <a:rect b="b" l="l" r="r" t="t"/>
              <a:pathLst>
                <a:path extrusionOk="0" h="16730" w="9540">
                  <a:moveTo>
                    <a:pt x="3553" y="1815"/>
                  </a:moveTo>
                  <a:lnTo>
                    <a:pt x="2652" y="5169"/>
                  </a:lnTo>
                  <a:lnTo>
                    <a:pt x="1822" y="2734"/>
                  </a:lnTo>
                  <a:lnTo>
                    <a:pt x="3553" y="1815"/>
                  </a:lnTo>
                  <a:close/>
                  <a:moveTo>
                    <a:pt x="7430" y="3420"/>
                  </a:moveTo>
                  <a:lnTo>
                    <a:pt x="7917" y="5241"/>
                  </a:lnTo>
                  <a:lnTo>
                    <a:pt x="6835" y="7874"/>
                  </a:lnTo>
                  <a:cubicBezTo>
                    <a:pt x="6817" y="7928"/>
                    <a:pt x="6799" y="8000"/>
                    <a:pt x="6799" y="8054"/>
                  </a:cubicBezTo>
                  <a:lnTo>
                    <a:pt x="6384" y="7333"/>
                  </a:lnTo>
                  <a:lnTo>
                    <a:pt x="7430" y="3420"/>
                  </a:lnTo>
                  <a:close/>
                  <a:moveTo>
                    <a:pt x="3836" y="0"/>
                  </a:moveTo>
                  <a:cubicBezTo>
                    <a:pt x="3711" y="0"/>
                    <a:pt x="3585" y="32"/>
                    <a:pt x="3481" y="102"/>
                  </a:cubicBezTo>
                  <a:lnTo>
                    <a:pt x="506" y="1671"/>
                  </a:lnTo>
                  <a:cubicBezTo>
                    <a:pt x="163" y="1851"/>
                    <a:pt x="1" y="2248"/>
                    <a:pt x="127" y="2626"/>
                  </a:cubicBezTo>
                  <a:lnTo>
                    <a:pt x="1263" y="5962"/>
                  </a:lnTo>
                  <a:cubicBezTo>
                    <a:pt x="1371" y="6285"/>
                    <a:pt x="1679" y="6487"/>
                    <a:pt x="2000" y="6487"/>
                  </a:cubicBezTo>
                  <a:cubicBezTo>
                    <a:pt x="2110" y="6487"/>
                    <a:pt x="2221" y="6463"/>
                    <a:pt x="2327" y="6413"/>
                  </a:cubicBezTo>
                  <a:lnTo>
                    <a:pt x="2327" y="6413"/>
                  </a:lnTo>
                  <a:lnTo>
                    <a:pt x="2255" y="6647"/>
                  </a:lnTo>
                  <a:cubicBezTo>
                    <a:pt x="2147" y="7062"/>
                    <a:pt x="2129" y="7513"/>
                    <a:pt x="2219" y="7946"/>
                  </a:cubicBezTo>
                  <a:cubicBezTo>
                    <a:pt x="2381" y="8811"/>
                    <a:pt x="2688" y="10344"/>
                    <a:pt x="2868" y="11336"/>
                  </a:cubicBezTo>
                  <a:lnTo>
                    <a:pt x="2165" y="15555"/>
                  </a:lnTo>
                  <a:cubicBezTo>
                    <a:pt x="2075" y="16060"/>
                    <a:pt x="2399" y="16547"/>
                    <a:pt x="2904" y="16655"/>
                  </a:cubicBezTo>
                  <a:cubicBezTo>
                    <a:pt x="2960" y="16665"/>
                    <a:pt x="3016" y="16670"/>
                    <a:pt x="3072" y="16670"/>
                  </a:cubicBezTo>
                  <a:cubicBezTo>
                    <a:pt x="3531" y="16670"/>
                    <a:pt x="3942" y="16346"/>
                    <a:pt x="4022" y="15880"/>
                  </a:cubicBezTo>
                  <a:lnTo>
                    <a:pt x="4761" y="11498"/>
                  </a:lnTo>
                  <a:cubicBezTo>
                    <a:pt x="4779" y="11390"/>
                    <a:pt x="4779" y="11282"/>
                    <a:pt x="4761" y="11173"/>
                  </a:cubicBezTo>
                  <a:lnTo>
                    <a:pt x="4148" y="7837"/>
                  </a:lnTo>
                  <a:lnTo>
                    <a:pt x="4581" y="7964"/>
                  </a:lnTo>
                  <a:lnTo>
                    <a:pt x="6384" y="11119"/>
                  </a:lnTo>
                  <a:lnTo>
                    <a:pt x="6709" y="15808"/>
                  </a:lnTo>
                  <a:cubicBezTo>
                    <a:pt x="6709" y="16327"/>
                    <a:pt x="7140" y="16729"/>
                    <a:pt x="7653" y="16729"/>
                  </a:cubicBezTo>
                  <a:cubicBezTo>
                    <a:pt x="7675" y="16729"/>
                    <a:pt x="7697" y="16729"/>
                    <a:pt x="7719" y="16727"/>
                  </a:cubicBezTo>
                  <a:cubicBezTo>
                    <a:pt x="8241" y="16691"/>
                    <a:pt x="8638" y="16204"/>
                    <a:pt x="8584" y="15681"/>
                  </a:cubicBezTo>
                  <a:lnTo>
                    <a:pt x="8223" y="10777"/>
                  </a:lnTo>
                  <a:cubicBezTo>
                    <a:pt x="8223" y="10632"/>
                    <a:pt x="8187" y="10506"/>
                    <a:pt x="8115" y="10380"/>
                  </a:cubicBezTo>
                  <a:lnTo>
                    <a:pt x="7286" y="8919"/>
                  </a:lnTo>
                  <a:lnTo>
                    <a:pt x="7286" y="8919"/>
                  </a:lnTo>
                  <a:cubicBezTo>
                    <a:pt x="7376" y="8955"/>
                    <a:pt x="7466" y="8974"/>
                    <a:pt x="7556" y="8974"/>
                  </a:cubicBezTo>
                  <a:cubicBezTo>
                    <a:pt x="7881" y="8974"/>
                    <a:pt x="8169" y="8775"/>
                    <a:pt x="8296" y="8487"/>
                  </a:cubicBezTo>
                  <a:lnTo>
                    <a:pt x="9468" y="5583"/>
                  </a:lnTo>
                  <a:cubicBezTo>
                    <a:pt x="9522" y="5439"/>
                    <a:pt x="9540" y="5259"/>
                    <a:pt x="9504" y="5097"/>
                  </a:cubicBezTo>
                  <a:lnTo>
                    <a:pt x="8620" y="1671"/>
                  </a:lnTo>
                  <a:cubicBezTo>
                    <a:pt x="8548" y="1400"/>
                    <a:pt x="8332" y="1184"/>
                    <a:pt x="8061" y="1112"/>
                  </a:cubicBezTo>
                  <a:lnTo>
                    <a:pt x="4040" y="30"/>
                  </a:lnTo>
                  <a:cubicBezTo>
                    <a:pt x="3975" y="10"/>
                    <a:pt x="3906" y="0"/>
                    <a:pt x="3836"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3322354" y="2154904"/>
              <a:ext cx="57531" cy="48664"/>
            </a:xfrm>
            <a:custGeom>
              <a:rect b="b" l="l" r="r" t="t"/>
              <a:pathLst>
                <a:path extrusionOk="0" h="3260" w="3854">
                  <a:moveTo>
                    <a:pt x="2041" y="0"/>
                  </a:moveTo>
                  <a:cubicBezTo>
                    <a:pt x="851" y="0"/>
                    <a:pt x="1" y="1314"/>
                    <a:pt x="644" y="2440"/>
                  </a:cubicBezTo>
                  <a:cubicBezTo>
                    <a:pt x="962" y="2997"/>
                    <a:pt x="1508" y="3259"/>
                    <a:pt x="2052" y="3259"/>
                  </a:cubicBezTo>
                  <a:cubicBezTo>
                    <a:pt x="2741" y="3259"/>
                    <a:pt x="3426" y="2838"/>
                    <a:pt x="3638" y="2062"/>
                  </a:cubicBezTo>
                  <a:cubicBezTo>
                    <a:pt x="3854" y="1196"/>
                    <a:pt x="3349" y="295"/>
                    <a:pt x="2484" y="60"/>
                  </a:cubicBezTo>
                  <a:cubicBezTo>
                    <a:pt x="2332" y="19"/>
                    <a:pt x="2184" y="0"/>
                    <a:pt x="2041"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3446990" y="2397446"/>
              <a:ext cx="56456" cy="52157"/>
            </a:xfrm>
            <a:custGeom>
              <a:rect b="b" l="l" r="r" t="t"/>
              <a:pathLst>
                <a:path extrusionOk="0" h="3494" w="3782">
                  <a:moveTo>
                    <a:pt x="1842" y="1"/>
                  </a:moveTo>
                  <a:cubicBezTo>
                    <a:pt x="895" y="1"/>
                    <a:pt x="0" y="794"/>
                    <a:pt x="103" y="1899"/>
                  </a:cubicBezTo>
                  <a:cubicBezTo>
                    <a:pt x="184" y="2881"/>
                    <a:pt x="1005" y="3493"/>
                    <a:pt x="1850" y="3493"/>
                  </a:cubicBezTo>
                  <a:cubicBezTo>
                    <a:pt x="2324" y="3493"/>
                    <a:pt x="2806" y="3301"/>
                    <a:pt x="3169" y="2873"/>
                  </a:cubicBezTo>
                  <a:cubicBezTo>
                    <a:pt x="3782" y="2134"/>
                    <a:pt x="3692" y="1034"/>
                    <a:pt x="2952" y="421"/>
                  </a:cubicBezTo>
                  <a:cubicBezTo>
                    <a:pt x="2615" y="130"/>
                    <a:pt x="2224" y="1"/>
                    <a:pt x="1842"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79"/>
          <p:cNvGrpSpPr/>
          <p:nvPr/>
        </p:nvGrpSpPr>
        <p:grpSpPr>
          <a:xfrm>
            <a:off x="4900219" y="2107157"/>
            <a:ext cx="343756" cy="331804"/>
            <a:chOff x="4190350" y="1428200"/>
            <a:chExt cx="501175" cy="483750"/>
          </a:xfrm>
        </p:grpSpPr>
        <p:sp>
          <p:nvSpPr>
            <p:cNvPr id="1986" name="Google Shape;1986;p79"/>
            <p:cNvSpPr/>
            <p:nvPr/>
          </p:nvSpPr>
          <p:spPr>
            <a:xfrm>
              <a:off x="4255600" y="1835750"/>
              <a:ext cx="82950" cy="75525"/>
            </a:xfrm>
            <a:custGeom>
              <a:rect b="b" l="l" r="r" t="t"/>
              <a:pathLst>
                <a:path extrusionOk="0" h="3021" w="3318">
                  <a:moveTo>
                    <a:pt x="2092" y="0"/>
                  </a:moveTo>
                  <a:lnTo>
                    <a:pt x="415" y="1840"/>
                  </a:lnTo>
                  <a:cubicBezTo>
                    <a:pt x="289" y="1966"/>
                    <a:pt x="144" y="2074"/>
                    <a:pt x="0" y="2164"/>
                  </a:cubicBezTo>
                  <a:cubicBezTo>
                    <a:pt x="284" y="2721"/>
                    <a:pt x="843" y="3021"/>
                    <a:pt x="1410" y="3021"/>
                  </a:cubicBezTo>
                  <a:cubicBezTo>
                    <a:pt x="1816" y="3021"/>
                    <a:pt x="2226" y="2867"/>
                    <a:pt x="2543" y="2543"/>
                  </a:cubicBezTo>
                  <a:cubicBezTo>
                    <a:pt x="3318" y="1768"/>
                    <a:pt x="3084" y="469"/>
                    <a:pt x="209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4284700" y="1428200"/>
              <a:ext cx="96225" cy="81975"/>
            </a:xfrm>
            <a:custGeom>
              <a:rect b="b" l="l" r="r" t="t"/>
              <a:pathLst>
                <a:path extrusionOk="0" h="3279" w="3849">
                  <a:moveTo>
                    <a:pt x="2164" y="1"/>
                  </a:moveTo>
                  <a:cubicBezTo>
                    <a:pt x="732" y="1"/>
                    <a:pt x="0" y="1743"/>
                    <a:pt x="1000" y="2778"/>
                  </a:cubicBezTo>
                  <a:cubicBezTo>
                    <a:pt x="1339" y="3123"/>
                    <a:pt x="1760" y="3278"/>
                    <a:pt x="2173" y="3278"/>
                  </a:cubicBezTo>
                  <a:cubicBezTo>
                    <a:pt x="3013" y="3278"/>
                    <a:pt x="3819" y="2639"/>
                    <a:pt x="3831" y="1660"/>
                  </a:cubicBezTo>
                  <a:cubicBezTo>
                    <a:pt x="3849" y="759"/>
                    <a:pt x="3128" y="2"/>
                    <a:pt x="2208" y="2"/>
                  </a:cubicBezTo>
                  <a:cubicBezTo>
                    <a:pt x="2193" y="1"/>
                    <a:pt x="2179" y="1"/>
                    <a:pt x="2164"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4190350" y="1521550"/>
              <a:ext cx="283450" cy="390400"/>
            </a:xfrm>
            <a:custGeom>
              <a:rect b="b" l="l" r="r" t="t"/>
              <a:pathLst>
                <a:path extrusionOk="0" h="15616" w="11338">
                  <a:moveTo>
                    <a:pt x="4630" y="0"/>
                  </a:moveTo>
                  <a:cubicBezTo>
                    <a:pt x="4359" y="0"/>
                    <a:pt x="4089" y="54"/>
                    <a:pt x="3854" y="198"/>
                  </a:cubicBezTo>
                  <a:lnTo>
                    <a:pt x="1330" y="1551"/>
                  </a:lnTo>
                  <a:cubicBezTo>
                    <a:pt x="1150" y="1641"/>
                    <a:pt x="1005" y="1803"/>
                    <a:pt x="951" y="2020"/>
                  </a:cubicBezTo>
                  <a:lnTo>
                    <a:pt x="140" y="5139"/>
                  </a:lnTo>
                  <a:cubicBezTo>
                    <a:pt x="0" y="5708"/>
                    <a:pt x="449" y="6073"/>
                    <a:pt x="888" y="6073"/>
                  </a:cubicBezTo>
                  <a:cubicBezTo>
                    <a:pt x="1186" y="6073"/>
                    <a:pt x="1480" y="5905"/>
                    <a:pt x="1582" y="5518"/>
                  </a:cubicBezTo>
                  <a:lnTo>
                    <a:pt x="2322" y="2705"/>
                  </a:lnTo>
                  <a:lnTo>
                    <a:pt x="3512" y="2056"/>
                  </a:lnTo>
                  <a:lnTo>
                    <a:pt x="3512" y="2056"/>
                  </a:lnTo>
                  <a:cubicBezTo>
                    <a:pt x="3512" y="2416"/>
                    <a:pt x="3458" y="6456"/>
                    <a:pt x="3458" y="6456"/>
                  </a:cubicBezTo>
                  <a:lnTo>
                    <a:pt x="3764" y="9828"/>
                  </a:lnTo>
                  <a:lnTo>
                    <a:pt x="1150" y="12677"/>
                  </a:lnTo>
                  <a:cubicBezTo>
                    <a:pt x="510" y="13370"/>
                    <a:pt x="1133" y="14259"/>
                    <a:pt x="1841" y="14259"/>
                  </a:cubicBezTo>
                  <a:cubicBezTo>
                    <a:pt x="2072" y="14259"/>
                    <a:pt x="2312" y="14165"/>
                    <a:pt x="2520" y="13939"/>
                  </a:cubicBezTo>
                  <a:lnTo>
                    <a:pt x="5423" y="10783"/>
                  </a:lnTo>
                  <a:cubicBezTo>
                    <a:pt x="5603" y="10585"/>
                    <a:pt x="5694" y="10314"/>
                    <a:pt x="5676" y="10044"/>
                  </a:cubicBezTo>
                  <a:lnTo>
                    <a:pt x="5315" y="7105"/>
                  </a:lnTo>
                  <a:lnTo>
                    <a:pt x="6000" y="7105"/>
                  </a:lnTo>
                  <a:lnTo>
                    <a:pt x="6343" y="9972"/>
                  </a:lnTo>
                  <a:cubicBezTo>
                    <a:pt x="6361" y="10134"/>
                    <a:pt x="6343" y="10296"/>
                    <a:pt x="6325" y="10459"/>
                  </a:cubicBezTo>
                  <a:lnTo>
                    <a:pt x="6253" y="14624"/>
                  </a:lnTo>
                  <a:cubicBezTo>
                    <a:pt x="6253" y="15129"/>
                    <a:pt x="6613" y="15562"/>
                    <a:pt x="7118" y="15616"/>
                  </a:cubicBezTo>
                  <a:lnTo>
                    <a:pt x="7190" y="15616"/>
                  </a:lnTo>
                  <a:cubicBezTo>
                    <a:pt x="7713" y="15598"/>
                    <a:pt x="8128" y="15201"/>
                    <a:pt x="8128" y="14678"/>
                  </a:cubicBezTo>
                  <a:lnTo>
                    <a:pt x="8200" y="10242"/>
                  </a:lnTo>
                  <a:cubicBezTo>
                    <a:pt x="8200" y="10188"/>
                    <a:pt x="8200" y="10134"/>
                    <a:pt x="8200" y="10098"/>
                  </a:cubicBezTo>
                  <a:lnTo>
                    <a:pt x="7641" y="6365"/>
                  </a:lnTo>
                  <a:lnTo>
                    <a:pt x="7659" y="5464"/>
                  </a:lnTo>
                  <a:lnTo>
                    <a:pt x="7262" y="5428"/>
                  </a:lnTo>
                  <a:cubicBezTo>
                    <a:pt x="6739" y="5392"/>
                    <a:pt x="6289" y="5067"/>
                    <a:pt x="6108" y="4580"/>
                  </a:cubicBezTo>
                  <a:lnTo>
                    <a:pt x="5369" y="1966"/>
                  </a:lnTo>
                  <a:lnTo>
                    <a:pt x="6721" y="4418"/>
                  </a:lnTo>
                  <a:cubicBezTo>
                    <a:pt x="6848" y="4634"/>
                    <a:pt x="7064" y="4779"/>
                    <a:pt x="7316" y="4797"/>
                  </a:cubicBezTo>
                  <a:cubicBezTo>
                    <a:pt x="10101" y="5035"/>
                    <a:pt x="10330" y="5049"/>
                    <a:pt x="10345" y="5049"/>
                  </a:cubicBezTo>
                  <a:cubicBezTo>
                    <a:pt x="10348" y="5049"/>
                    <a:pt x="10346" y="5049"/>
                    <a:pt x="10346" y="5049"/>
                  </a:cubicBezTo>
                  <a:cubicBezTo>
                    <a:pt x="11283" y="5031"/>
                    <a:pt x="11338" y="3661"/>
                    <a:pt x="10400" y="3570"/>
                  </a:cubicBezTo>
                  <a:lnTo>
                    <a:pt x="7839" y="3336"/>
                  </a:lnTo>
                  <a:lnTo>
                    <a:pt x="6631" y="1118"/>
                  </a:lnTo>
                  <a:lnTo>
                    <a:pt x="6631" y="1118"/>
                  </a:lnTo>
                  <a:lnTo>
                    <a:pt x="7713" y="2272"/>
                  </a:lnTo>
                  <a:lnTo>
                    <a:pt x="7731" y="1136"/>
                  </a:lnTo>
                  <a:cubicBezTo>
                    <a:pt x="7749" y="523"/>
                    <a:pt x="7244" y="18"/>
                    <a:pt x="6631" y="18"/>
                  </a:cubicBezTo>
                  <a:lnTo>
                    <a:pt x="4630"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4505925" y="1449250"/>
              <a:ext cx="96800" cy="82700"/>
            </a:xfrm>
            <a:custGeom>
              <a:rect b="b" l="l" r="r" t="t"/>
              <a:pathLst>
                <a:path extrusionOk="0" h="3308" w="3872">
                  <a:moveTo>
                    <a:pt x="2196" y="0"/>
                  </a:moveTo>
                  <a:cubicBezTo>
                    <a:pt x="1780" y="0"/>
                    <a:pt x="1358" y="159"/>
                    <a:pt x="1023" y="512"/>
                  </a:cubicBezTo>
                  <a:cubicBezTo>
                    <a:pt x="0" y="1552"/>
                    <a:pt x="745" y="3307"/>
                    <a:pt x="2208" y="3307"/>
                  </a:cubicBezTo>
                  <a:cubicBezTo>
                    <a:pt x="2216" y="3307"/>
                    <a:pt x="2223" y="3307"/>
                    <a:pt x="2231" y="3307"/>
                  </a:cubicBezTo>
                  <a:cubicBezTo>
                    <a:pt x="3150" y="3289"/>
                    <a:pt x="3872" y="2550"/>
                    <a:pt x="3854" y="1630"/>
                  </a:cubicBezTo>
                  <a:cubicBezTo>
                    <a:pt x="3842" y="642"/>
                    <a:pt x="3033" y="0"/>
                    <a:pt x="2196"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4417100" y="1547225"/>
              <a:ext cx="274425" cy="364550"/>
            </a:xfrm>
            <a:custGeom>
              <a:rect b="b" l="l" r="r" t="t"/>
              <a:pathLst>
                <a:path extrusionOk="0" h="14582" w="10977">
                  <a:moveTo>
                    <a:pt x="5081" y="1"/>
                  </a:moveTo>
                  <a:cubicBezTo>
                    <a:pt x="4467" y="19"/>
                    <a:pt x="3981" y="524"/>
                    <a:pt x="3999" y="1137"/>
                  </a:cubicBezTo>
                  <a:lnTo>
                    <a:pt x="4035" y="4076"/>
                  </a:lnTo>
                  <a:lnTo>
                    <a:pt x="4846" y="3517"/>
                  </a:lnTo>
                  <a:lnTo>
                    <a:pt x="5369" y="2363"/>
                  </a:lnTo>
                  <a:lnTo>
                    <a:pt x="5099" y="3986"/>
                  </a:lnTo>
                  <a:lnTo>
                    <a:pt x="2682" y="5663"/>
                  </a:lnTo>
                  <a:cubicBezTo>
                    <a:pt x="2019" y="6135"/>
                    <a:pt x="2464" y="7040"/>
                    <a:pt x="3102" y="7040"/>
                  </a:cubicBezTo>
                  <a:cubicBezTo>
                    <a:pt x="3244" y="7040"/>
                    <a:pt x="3396" y="6995"/>
                    <a:pt x="3548" y="6889"/>
                  </a:cubicBezTo>
                  <a:lnTo>
                    <a:pt x="6217" y="5032"/>
                  </a:lnTo>
                  <a:cubicBezTo>
                    <a:pt x="6379" y="4924"/>
                    <a:pt x="6487" y="4743"/>
                    <a:pt x="6523" y="4545"/>
                  </a:cubicBezTo>
                  <a:lnTo>
                    <a:pt x="6830" y="2598"/>
                  </a:lnTo>
                  <a:lnTo>
                    <a:pt x="7046" y="4617"/>
                  </a:lnTo>
                  <a:cubicBezTo>
                    <a:pt x="7100" y="5194"/>
                    <a:pt x="6595" y="5393"/>
                    <a:pt x="6505" y="5465"/>
                  </a:cubicBezTo>
                  <a:lnTo>
                    <a:pt x="4071" y="7178"/>
                  </a:lnTo>
                  <a:cubicBezTo>
                    <a:pt x="3890" y="7304"/>
                    <a:pt x="3710" y="7430"/>
                    <a:pt x="3494" y="7502"/>
                  </a:cubicBezTo>
                  <a:lnTo>
                    <a:pt x="2430" y="8837"/>
                  </a:lnTo>
                  <a:cubicBezTo>
                    <a:pt x="2376" y="8891"/>
                    <a:pt x="2340" y="8963"/>
                    <a:pt x="2304" y="9035"/>
                  </a:cubicBezTo>
                  <a:lnTo>
                    <a:pt x="356" y="13236"/>
                  </a:lnTo>
                  <a:cubicBezTo>
                    <a:pt x="1" y="13983"/>
                    <a:pt x="619" y="14582"/>
                    <a:pt x="1238" y="14582"/>
                  </a:cubicBezTo>
                  <a:cubicBezTo>
                    <a:pt x="1561" y="14582"/>
                    <a:pt x="1884" y="14419"/>
                    <a:pt x="2069" y="14030"/>
                  </a:cubicBezTo>
                  <a:lnTo>
                    <a:pt x="3963" y="9919"/>
                  </a:lnTo>
                  <a:lnTo>
                    <a:pt x="6199" y="7142"/>
                  </a:lnTo>
                  <a:lnTo>
                    <a:pt x="6397" y="7142"/>
                  </a:lnTo>
                  <a:lnTo>
                    <a:pt x="6054" y="10081"/>
                  </a:lnTo>
                  <a:cubicBezTo>
                    <a:pt x="6018" y="10333"/>
                    <a:pt x="6108" y="10586"/>
                    <a:pt x="6271" y="10802"/>
                  </a:cubicBezTo>
                  <a:lnTo>
                    <a:pt x="9210" y="14228"/>
                  </a:lnTo>
                  <a:cubicBezTo>
                    <a:pt x="9392" y="14451"/>
                    <a:pt x="9655" y="14566"/>
                    <a:pt x="9923" y="14566"/>
                  </a:cubicBezTo>
                  <a:cubicBezTo>
                    <a:pt x="10132" y="14566"/>
                    <a:pt x="10345" y="14497"/>
                    <a:pt x="10526" y="14354"/>
                  </a:cubicBezTo>
                  <a:cubicBezTo>
                    <a:pt x="10923" y="14012"/>
                    <a:pt x="10977" y="13417"/>
                    <a:pt x="10634" y="13002"/>
                  </a:cubicBezTo>
                  <a:lnTo>
                    <a:pt x="10616" y="13002"/>
                  </a:lnTo>
                  <a:lnTo>
                    <a:pt x="7966" y="9883"/>
                  </a:lnTo>
                  <a:lnTo>
                    <a:pt x="8236" y="6474"/>
                  </a:lnTo>
                  <a:lnTo>
                    <a:pt x="8236" y="2796"/>
                  </a:lnTo>
                  <a:lnTo>
                    <a:pt x="8921" y="3535"/>
                  </a:lnTo>
                  <a:lnTo>
                    <a:pt x="8921" y="5897"/>
                  </a:lnTo>
                  <a:cubicBezTo>
                    <a:pt x="8921" y="6312"/>
                    <a:pt x="9246" y="6655"/>
                    <a:pt x="9643" y="6673"/>
                  </a:cubicBezTo>
                  <a:cubicBezTo>
                    <a:pt x="9654" y="6673"/>
                    <a:pt x="9664" y="6673"/>
                    <a:pt x="9675" y="6673"/>
                  </a:cubicBezTo>
                  <a:cubicBezTo>
                    <a:pt x="10093" y="6673"/>
                    <a:pt x="10436" y="6337"/>
                    <a:pt x="10436" y="5915"/>
                  </a:cubicBezTo>
                  <a:lnTo>
                    <a:pt x="10436" y="3247"/>
                  </a:lnTo>
                  <a:cubicBezTo>
                    <a:pt x="10418" y="3066"/>
                    <a:pt x="10364" y="2886"/>
                    <a:pt x="10220" y="2742"/>
                  </a:cubicBezTo>
                  <a:lnTo>
                    <a:pt x="8200" y="560"/>
                  </a:lnTo>
                  <a:cubicBezTo>
                    <a:pt x="7875" y="199"/>
                    <a:pt x="7407" y="1"/>
                    <a:pt x="6920"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79"/>
          <p:cNvGrpSpPr/>
          <p:nvPr/>
        </p:nvGrpSpPr>
        <p:grpSpPr>
          <a:xfrm>
            <a:off x="5811976" y="2102517"/>
            <a:ext cx="240760" cy="340622"/>
            <a:chOff x="4458366" y="2154904"/>
            <a:chExt cx="209575" cy="296502"/>
          </a:xfrm>
        </p:grpSpPr>
        <p:sp>
          <p:nvSpPr>
            <p:cNvPr id="1992" name="Google Shape;1992;p79"/>
            <p:cNvSpPr/>
            <p:nvPr/>
          </p:nvSpPr>
          <p:spPr>
            <a:xfrm>
              <a:off x="4567999" y="2154904"/>
              <a:ext cx="66293" cy="56635"/>
            </a:xfrm>
            <a:custGeom>
              <a:rect b="b" l="l" r="r" t="t"/>
              <a:pathLst>
                <a:path extrusionOk="0" h="3794" w="4441">
                  <a:moveTo>
                    <a:pt x="2275" y="0"/>
                  </a:moveTo>
                  <a:cubicBezTo>
                    <a:pt x="1024" y="0"/>
                    <a:pt x="0" y="1280"/>
                    <a:pt x="510" y="2585"/>
                  </a:cubicBezTo>
                  <a:cubicBezTo>
                    <a:pt x="824" y="3387"/>
                    <a:pt x="1557" y="3793"/>
                    <a:pt x="2289" y="3793"/>
                  </a:cubicBezTo>
                  <a:cubicBezTo>
                    <a:pt x="2987" y="3793"/>
                    <a:pt x="3682" y="3423"/>
                    <a:pt x="4008" y="2675"/>
                  </a:cubicBezTo>
                  <a:cubicBezTo>
                    <a:pt x="4441" y="1719"/>
                    <a:pt x="4008" y="583"/>
                    <a:pt x="3052" y="168"/>
                  </a:cubicBezTo>
                  <a:cubicBezTo>
                    <a:pt x="2791" y="53"/>
                    <a:pt x="2529" y="0"/>
                    <a:pt x="227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4489387" y="2360378"/>
              <a:ext cx="67114" cy="91028"/>
            </a:xfrm>
            <a:custGeom>
              <a:rect b="b" l="l" r="r" t="t"/>
              <a:pathLst>
                <a:path extrusionOk="0" h="6098" w="4496">
                  <a:moveTo>
                    <a:pt x="3089" y="0"/>
                  </a:moveTo>
                  <a:lnTo>
                    <a:pt x="3071" y="614"/>
                  </a:lnTo>
                  <a:lnTo>
                    <a:pt x="547" y="4454"/>
                  </a:lnTo>
                  <a:cubicBezTo>
                    <a:pt x="0" y="5280"/>
                    <a:pt x="717" y="6098"/>
                    <a:pt x="1459" y="6098"/>
                  </a:cubicBezTo>
                  <a:cubicBezTo>
                    <a:pt x="1770" y="6098"/>
                    <a:pt x="2085" y="5954"/>
                    <a:pt x="2314" y="5608"/>
                  </a:cubicBezTo>
                  <a:lnTo>
                    <a:pt x="4496" y="2272"/>
                  </a:lnTo>
                  <a:lnTo>
                    <a:pt x="3955" y="1245"/>
                  </a:lnTo>
                  <a:lnTo>
                    <a:pt x="308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4458366" y="2207676"/>
              <a:ext cx="196058" cy="243512"/>
            </a:xfrm>
            <a:custGeom>
              <a:rect b="b" l="l" r="r" t="t"/>
              <a:pathLst>
                <a:path extrusionOk="0" h="16313" w="13134">
                  <a:moveTo>
                    <a:pt x="6736" y="0"/>
                  </a:moveTo>
                  <a:cubicBezTo>
                    <a:pt x="6333" y="0"/>
                    <a:pt x="5941" y="194"/>
                    <a:pt x="5690" y="546"/>
                  </a:cubicBezTo>
                  <a:lnTo>
                    <a:pt x="3418" y="727"/>
                  </a:lnTo>
                  <a:cubicBezTo>
                    <a:pt x="3166" y="745"/>
                    <a:pt x="2949" y="871"/>
                    <a:pt x="2787" y="1069"/>
                  </a:cubicBezTo>
                  <a:lnTo>
                    <a:pt x="587" y="3936"/>
                  </a:lnTo>
                  <a:cubicBezTo>
                    <a:pt x="1" y="4627"/>
                    <a:pt x="619" y="5421"/>
                    <a:pt x="1280" y="5421"/>
                  </a:cubicBezTo>
                  <a:cubicBezTo>
                    <a:pt x="1533" y="5421"/>
                    <a:pt x="1793" y="5303"/>
                    <a:pt x="1994" y="5018"/>
                  </a:cubicBezTo>
                  <a:lnTo>
                    <a:pt x="3959" y="2476"/>
                  </a:lnTo>
                  <a:lnTo>
                    <a:pt x="4843" y="2404"/>
                  </a:lnTo>
                  <a:lnTo>
                    <a:pt x="2913" y="6767"/>
                  </a:lnTo>
                  <a:cubicBezTo>
                    <a:pt x="2679" y="7200"/>
                    <a:pt x="2751" y="7723"/>
                    <a:pt x="3112" y="8066"/>
                  </a:cubicBezTo>
                  <a:lnTo>
                    <a:pt x="6664" y="11329"/>
                  </a:lnTo>
                  <a:lnTo>
                    <a:pt x="8990" y="15747"/>
                  </a:lnTo>
                  <a:cubicBezTo>
                    <a:pt x="9188" y="16110"/>
                    <a:pt x="9560" y="16312"/>
                    <a:pt x="9935" y="16312"/>
                  </a:cubicBezTo>
                  <a:cubicBezTo>
                    <a:pt x="10175" y="16312"/>
                    <a:pt x="10416" y="16230"/>
                    <a:pt x="10613" y="16054"/>
                  </a:cubicBezTo>
                  <a:cubicBezTo>
                    <a:pt x="10036" y="15369"/>
                    <a:pt x="9892" y="14413"/>
                    <a:pt x="10270" y="13601"/>
                  </a:cubicBezTo>
                  <a:lnTo>
                    <a:pt x="8467" y="10193"/>
                  </a:lnTo>
                  <a:cubicBezTo>
                    <a:pt x="8413" y="10085"/>
                    <a:pt x="8323" y="9977"/>
                    <a:pt x="8233" y="9905"/>
                  </a:cubicBezTo>
                  <a:lnTo>
                    <a:pt x="6610" y="8408"/>
                  </a:lnTo>
                  <a:lnTo>
                    <a:pt x="7349" y="8733"/>
                  </a:lnTo>
                  <a:lnTo>
                    <a:pt x="8323" y="6515"/>
                  </a:lnTo>
                  <a:lnTo>
                    <a:pt x="7836" y="6280"/>
                  </a:lnTo>
                  <a:cubicBezTo>
                    <a:pt x="7746" y="6208"/>
                    <a:pt x="7043" y="6046"/>
                    <a:pt x="7006" y="5307"/>
                  </a:cubicBezTo>
                  <a:lnTo>
                    <a:pt x="6862" y="2295"/>
                  </a:lnTo>
                  <a:lnTo>
                    <a:pt x="7674" y="5108"/>
                  </a:lnTo>
                  <a:cubicBezTo>
                    <a:pt x="7746" y="5343"/>
                    <a:pt x="7908" y="5541"/>
                    <a:pt x="8142" y="5649"/>
                  </a:cubicBezTo>
                  <a:lnTo>
                    <a:pt x="11388" y="7254"/>
                  </a:lnTo>
                  <a:cubicBezTo>
                    <a:pt x="11546" y="7341"/>
                    <a:pt x="11699" y="7379"/>
                    <a:pt x="11841" y="7379"/>
                  </a:cubicBezTo>
                  <a:cubicBezTo>
                    <a:pt x="12671" y="7379"/>
                    <a:pt x="13134" y="6080"/>
                    <a:pt x="12164" y="5649"/>
                  </a:cubicBezTo>
                  <a:lnTo>
                    <a:pt x="9278" y="4225"/>
                  </a:lnTo>
                  <a:lnTo>
                    <a:pt x="8557" y="1790"/>
                  </a:lnTo>
                  <a:lnTo>
                    <a:pt x="9603" y="3630"/>
                  </a:lnTo>
                  <a:lnTo>
                    <a:pt x="10000" y="2728"/>
                  </a:lnTo>
                  <a:cubicBezTo>
                    <a:pt x="10288" y="2079"/>
                    <a:pt x="9982" y="1322"/>
                    <a:pt x="9351" y="1033"/>
                  </a:cubicBezTo>
                  <a:lnTo>
                    <a:pt x="7259" y="113"/>
                  </a:lnTo>
                  <a:cubicBezTo>
                    <a:pt x="7089" y="37"/>
                    <a:pt x="6912" y="0"/>
                    <a:pt x="6736"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4610067" y="2401566"/>
              <a:ext cx="57874" cy="49589"/>
            </a:xfrm>
            <a:custGeom>
              <a:rect b="b" l="l" r="r" t="t"/>
              <a:pathLst>
                <a:path extrusionOk="0" h="3322" w="3877">
                  <a:moveTo>
                    <a:pt x="2218" y="0"/>
                  </a:moveTo>
                  <a:cubicBezTo>
                    <a:pt x="739" y="0"/>
                    <a:pt x="0" y="1786"/>
                    <a:pt x="1046" y="2831"/>
                  </a:cubicBezTo>
                  <a:cubicBezTo>
                    <a:pt x="1384" y="3170"/>
                    <a:pt x="1800" y="3321"/>
                    <a:pt x="2208" y="3321"/>
                  </a:cubicBezTo>
                  <a:cubicBezTo>
                    <a:pt x="3060" y="3321"/>
                    <a:pt x="3877" y="2659"/>
                    <a:pt x="3877" y="1659"/>
                  </a:cubicBezTo>
                  <a:cubicBezTo>
                    <a:pt x="3877" y="740"/>
                    <a:pt x="3138" y="0"/>
                    <a:pt x="2218"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79"/>
          <p:cNvSpPr/>
          <p:nvPr/>
        </p:nvSpPr>
        <p:spPr>
          <a:xfrm>
            <a:off x="6662598" y="2180360"/>
            <a:ext cx="350889" cy="184284"/>
          </a:xfrm>
          <a:custGeom>
            <a:rect b="b" l="l" r="r" t="t"/>
            <a:pathLst>
              <a:path extrusionOk="0" h="10747" w="20463">
                <a:moveTo>
                  <a:pt x="6320" y="0"/>
                </a:moveTo>
                <a:cubicBezTo>
                  <a:pt x="6269" y="0"/>
                  <a:pt x="6216" y="6"/>
                  <a:pt x="6163" y="16"/>
                </a:cubicBezTo>
                <a:lnTo>
                  <a:pt x="2683" y="755"/>
                </a:lnTo>
                <a:cubicBezTo>
                  <a:pt x="1962" y="900"/>
                  <a:pt x="1799" y="1855"/>
                  <a:pt x="2449" y="2216"/>
                </a:cubicBezTo>
                <a:cubicBezTo>
                  <a:pt x="2388" y="2210"/>
                  <a:pt x="2328" y="2208"/>
                  <a:pt x="2270" y="2208"/>
                </a:cubicBezTo>
                <a:cubicBezTo>
                  <a:pt x="469" y="2208"/>
                  <a:pt x="1" y="4831"/>
                  <a:pt x="1817" y="5390"/>
                </a:cubicBezTo>
                <a:cubicBezTo>
                  <a:pt x="2005" y="5450"/>
                  <a:pt x="2185" y="5477"/>
                  <a:pt x="2355" y="5477"/>
                </a:cubicBezTo>
                <a:cubicBezTo>
                  <a:pt x="3875" y="5477"/>
                  <a:pt x="4638" y="3290"/>
                  <a:pt x="3098" y="2414"/>
                </a:cubicBezTo>
                <a:cubicBezTo>
                  <a:pt x="3026" y="2378"/>
                  <a:pt x="2954" y="2342"/>
                  <a:pt x="2863" y="2306"/>
                </a:cubicBezTo>
                <a:lnTo>
                  <a:pt x="2990" y="2306"/>
                </a:lnTo>
                <a:lnTo>
                  <a:pt x="5352" y="1801"/>
                </a:lnTo>
                <a:lnTo>
                  <a:pt x="5099" y="3334"/>
                </a:lnTo>
                <a:cubicBezTo>
                  <a:pt x="5027" y="3478"/>
                  <a:pt x="3170" y="6724"/>
                  <a:pt x="3116" y="6850"/>
                </a:cubicBezTo>
                <a:cubicBezTo>
                  <a:pt x="3008" y="7031"/>
                  <a:pt x="2972" y="7247"/>
                  <a:pt x="3044" y="7445"/>
                </a:cubicBezTo>
                <a:cubicBezTo>
                  <a:pt x="3206" y="8040"/>
                  <a:pt x="3657" y="9609"/>
                  <a:pt x="3819" y="10204"/>
                </a:cubicBezTo>
                <a:cubicBezTo>
                  <a:pt x="3906" y="10516"/>
                  <a:pt x="4192" y="10728"/>
                  <a:pt x="4535" y="10728"/>
                </a:cubicBezTo>
                <a:cubicBezTo>
                  <a:pt x="4548" y="10728"/>
                  <a:pt x="4562" y="10728"/>
                  <a:pt x="4576" y="10727"/>
                </a:cubicBezTo>
                <a:lnTo>
                  <a:pt x="8111" y="10727"/>
                </a:lnTo>
                <a:cubicBezTo>
                  <a:pt x="8122" y="10728"/>
                  <a:pt x="8134" y="10728"/>
                  <a:pt x="8145" y="10728"/>
                </a:cubicBezTo>
                <a:cubicBezTo>
                  <a:pt x="8561" y="10728"/>
                  <a:pt x="8886" y="10409"/>
                  <a:pt x="8904" y="9988"/>
                </a:cubicBezTo>
                <a:cubicBezTo>
                  <a:pt x="8904" y="9555"/>
                  <a:pt x="8543" y="9194"/>
                  <a:pt x="8111" y="9194"/>
                </a:cubicBezTo>
                <a:lnTo>
                  <a:pt x="5189" y="9194"/>
                </a:lnTo>
                <a:cubicBezTo>
                  <a:pt x="5045" y="8726"/>
                  <a:pt x="4919" y="8275"/>
                  <a:pt x="4793" y="7788"/>
                </a:cubicBezTo>
                <a:lnTo>
                  <a:pt x="4793" y="7788"/>
                </a:lnTo>
                <a:lnTo>
                  <a:pt x="6362" y="8689"/>
                </a:lnTo>
                <a:lnTo>
                  <a:pt x="8111" y="8689"/>
                </a:lnTo>
                <a:cubicBezTo>
                  <a:pt x="8832" y="8708"/>
                  <a:pt x="9409" y="9285"/>
                  <a:pt x="9409" y="9988"/>
                </a:cubicBezTo>
                <a:cubicBezTo>
                  <a:pt x="9409" y="10132"/>
                  <a:pt x="9391" y="10258"/>
                  <a:pt x="9337" y="10385"/>
                </a:cubicBezTo>
                <a:cubicBezTo>
                  <a:pt x="9523" y="10621"/>
                  <a:pt x="9788" y="10747"/>
                  <a:pt x="10073" y="10747"/>
                </a:cubicBezTo>
                <a:cubicBezTo>
                  <a:pt x="10092" y="10747"/>
                  <a:pt x="10111" y="10746"/>
                  <a:pt x="10130" y="10745"/>
                </a:cubicBezTo>
                <a:lnTo>
                  <a:pt x="19525" y="10745"/>
                </a:lnTo>
                <a:cubicBezTo>
                  <a:pt x="20048" y="10727"/>
                  <a:pt x="20463" y="10276"/>
                  <a:pt x="20463" y="9735"/>
                </a:cubicBezTo>
                <a:cubicBezTo>
                  <a:pt x="20463" y="9230"/>
                  <a:pt x="20048" y="8798"/>
                  <a:pt x="19525" y="8798"/>
                </a:cubicBezTo>
                <a:lnTo>
                  <a:pt x="10707" y="8798"/>
                </a:lnTo>
                <a:lnTo>
                  <a:pt x="12655" y="6345"/>
                </a:lnTo>
                <a:lnTo>
                  <a:pt x="14981" y="7896"/>
                </a:lnTo>
                <a:cubicBezTo>
                  <a:pt x="15161" y="8014"/>
                  <a:pt x="15342" y="8065"/>
                  <a:pt x="15512" y="8065"/>
                </a:cubicBezTo>
                <a:cubicBezTo>
                  <a:pt x="16325" y="8065"/>
                  <a:pt x="16892" y="6891"/>
                  <a:pt x="16027" y="6309"/>
                </a:cubicBezTo>
                <a:lnTo>
                  <a:pt x="13015" y="4308"/>
                </a:lnTo>
                <a:cubicBezTo>
                  <a:pt x="12852" y="4196"/>
                  <a:pt x="12666" y="4143"/>
                  <a:pt x="12484" y="4143"/>
                </a:cubicBezTo>
                <a:cubicBezTo>
                  <a:pt x="12224" y="4143"/>
                  <a:pt x="11969" y="4251"/>
                  <a:pt x="11789" y="4452"/>
                </a:cubicBezTo>
                <a:lnTo>
                  <a:pt x="10311" y="6129"/>
                </a:lnTo>
                <a:lnTo>
                  <a:pt x="6560" y="4001"/>
                </a:lnTo>
                <a:cubicBezTo>
                  <a:pt x="6560" y="4001"/>
                  <a:pt x="6939" y="1873"/>
                  <a:pt x="7101" y="918"/>
                </a:cubicBezTo>
                <a:cubicBezTo>
                  <a:pt x="7182" y="430"/>
                  <a:pt x="6794" y="0"/>
                  <a:pt x="6320"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79"/>
          <p:cNvGrpSpPr/>
          <p:nvPr/>
        </p:nvGrpSpPr>
        <p:grpSpPr>
          <a:xfrm>
            <a:off x="2135948" y="2765608"/>
            <a:ext cx="260763" cy="339698"/>
            <a:chOff x="2001321" y="2862121"/>
            <a:chExt cx="226988" cy="295698"/>
          </a:xfrm>
        </p:grpSpPr>
        <p:sp>
          <p:nvSpPr>
            <p:cNvPr id="1998" name="Google Shape;1998;p79"/>
            <p:cNvSpPr/>
            <p:nvPr/>
          </p:nvSpPr>
          <p:spPr>
            <a:xfrm>
              <a:off x="2001321" y="2909967"/>
              <a:ext cx="226988" cy="247797"/>
            </a:xfrm>
            <a:custGeom>
              <a:rect b="b" l="l" r="r" t="t"/>
              <a:pathLst>
                <a:path extrusionOk="0" h="16600" w="15206">
                  <a:moveTo>
                    <a:pt x="7489" y="1"/>
                  </a:moveTo>
                  <a:cubicBezTo>
                    <a:pt x="7428" y="1"/>
                    <a:pt x="7367" y="9"/>
                    <a:pt x="7307" y="25"/>
                  </a:cubicBezTo>
                  <a:lnTo>
                    <a:pt x="3196" y="1053"/>
                  </a:lnTo>
                  <a:cubicBezTo>
                    <a:pt x="3052" y="1071"/>
                    <a:pt x="2926" y="1143"/>
                    <a:pt x="2835" y="1233"/>
                  </a:cubicBezTo>
                  <a:lnTo>
                    <a:pt x="617" y="3361"/>
                  </a:lnTo>
                  <a:cubicBezTo>
                    <a:pt x="473" y="3487"/>
                    <a:pt x="383" y="3667"/>
                    <a:pt x="365" y="3848"/>
                  </a:cubicBezTo>
                  <a:lnTo>
                    <a:pt x="58" y="6895"/>
                  </a:lnTo>
                  <a:cubicBezTo>
                    <a:pt x="0" y="7458"/>
                    <a:pt x="428" y="7765"/>
                    <a:pt x="853" y="7765"/>
                  </a:cubicBezTo>
                  <a:cubicBezTo>
                    <a:pt x="1216" y="7765"/>
                    <a:pt x="1577" y="7540"/>
                    <a:pt x="1627" y="7057"/>
                  </a:cubicBezTo>
                  <a:lnTo>
                    <a:pt x="1916" y="4298"/>
                  </a:lnTo>
                  <a:lnTo>
                    <a:pt x="3611" y="2676"/>
                  </a:lnTo>
                  <a:lnTo>
                    <a:pt x="4801" y="7490"/>
                  </a:lnTo>
                  <a:lnTo>
                    <a:pt x="3989" y="11295"/>
                  </a:lnTo>
                  <a:cubicBezTo>
                    <a:pt x="3953" y="11421"/>
                    <a:pt x="3953" y="11565"/>
                    <a:pt x="3989" y="11710"/>
                  </a:cubicBezTo>
                  <a:lnTo>
                    <a:pt x="4981" y="15875"/>
                  </a:lnTo>
                  <a:cubicBezTo>
                    <a:pt x="5100" y="16379"/>
                    <a:pt x="5480" y="16600"/>
                    <a:pt x="5867" y="16600"/>
                  </a:cubicBezTo>
                  <a:cubicBezTo>
                    <a:pt x="6422" y="16600"/>
                    <a:pt x="6990" y="16146"/>
                    <a:pt x="6820" y="15424"/>
                  </a:cubicBezTo>
                  <a:lnTo>
                    <a:pt x="5883" y="11475"/>
                  </a:lnTo>
                  <a:lnTo>
                    <a:pt x="6622" y="7977"/>
                  </a:lnTo>
                  <a:lnTo>
                    <a:pt x="7253" y="7833"/>
                  </a:lnTo>
                  <a:lnTo>
                    <a:pt x="9291" y="10844"/>
                  </a:lnTo>
                  <a:cubicBezTo>
                    <a:pt x="9435" y="11078"/>
                    <a:pt x="9706" y="11223"/>
                    <a:pt x="9976" y="11259"/>
                  </a:cubicBezTo>
                  <a:cubicBezTo>
                    <a:pt x="14051" y="11637"/>
                    <a:pt x="13853" y="11637"/>
                    <a:pt x="13925" y="11637"/>
                  </a:cubicBezTo>
                  <a:cubicBezTo>
                    <a:pt x="15133" y="11637"/>
                    <a:pt x="15205" y="9870"/>
                    <a:pt x="14015" y="9744"/>
                  </a:cubicBezTo>
                  <a:lnTo>
                    <a:pt x="10607" y="9420"/>
                  </a:lnTo>
                  <a:lnTo>
                    <a:pt x="8966" y="6967"/>
                  </a:lnTo>
                  <a:lnTo>
                    <a:pt x="7704" y="1864"/>
                  </a:lnTo>
                  <a:lnTo>
                    <a:pt x="9922" y="3235"/>
                  </a:lnTo>
                  <a:lnTo>
                    <a:pt x="10409" y="5759"/>
                  </a:lnTo>
                  <a:cubicBezTo>
                    <a:pt x="10471" y="6248"/>
                    <a:pt x="10824" y="6463"/>
                    <a:pt x="11181" y="6463"/>
                  </a:cubicBezTo>
                  <a:cubicBezTo>
                    <a:pt x="11654" y="6463"/>
                    <a:pt x="12134" y="6087"/>
                    <a:pt x="11960" y="5471"/>
                  </a:cubicBezTo>
                  <a:lnTo>
                    <a:pt x="11401" y="2603"/>
                  </a:lnTo>
                  <a:cubicBezTo>
                    <a:pt x="11365" y="2387"/>
                    <a:pt x="11238" y="2189"/>
                    <a:pt x="11058" y="2081"/>
                  </a:cubicBezTo>
                  <a:lnTo>
                    <a:pt x="7902" y="133"/>
                  </a:lnTo>
                  <a:cubicBezTo>
                    <a:pt x="7776" y="45"/>
                    <a:pt x="7632" y="1"/>
                    <a:pt x="7489"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2040971" y="2862121"/>
              <a:ext cx="57859" cy="48947"/>
            </a:xfrm>
            <a:custGeom>
              <a:rect b="b" l="l" r="r" t="t"/>
              <a:pathLst>
                <a:path extrusionOk="0" h="3279" w="3876">
                  <a:moveTo>
                    <a:pt x="2072" y="0"/>
                  </a:moveTo>
                  <a:cubicBezTo>
                    <a:pt x="1542" y="0"/>
                    <a:pt x="1010" y="253"/>
                    <a:pt x="684" y="796"/>
                  </a:cubicBezTo>
                  <a:cubicBezTo>
                    <a:pt x="0" y="1919"/>
                    <a:pt x="846" y="3279"/>
                    <a:pt x="2066" y="3279"/>
                  </a:cubicBezTo>
                  <a:cubicBezTo>
                    <a:pt x="2197" y="3279"/>
                    <a:pt x="2332" y="3263"/>
                    <a:pt x="2469" y="3230"/>
                  </a:cubicBezTo>
                  <a:cubicBezTo>
                    <a:pt x="3353" y="3013"/>
                    <a:pt x="3876" y="2130"/>
                    <a:pt x="3678" y="1246"/>
                  </a:cubicBezTo>
                  <a:cubicBezTo>
                    <a:pt x="3472" y="445"/>
                    <a:pt x="2774" y="0"/>
                    <a:pt x="207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2119822" y="3105424"/>
              <a:ext cx="56545" cy="52396"/>
            </a:xfrm>
            <a:custGeom>
              <a:rect b="b" l="l" r="r" t="t"/>
              <a:pathLst>
                <a:path extrusionOk="0" h="3510" w="3788">
                  <a:moveTo>
                    <a:pt x="1839" y="0"/>
                  </a:moveTo>
                  <a:cubicBezTo>
                    <a:pt x="890" y="0"/>
                    <a:pt x="1" y="794"/>
                    <a:pt x="91" y="1898"/>
                  </a:cubicBezTo>
                  <a:cubicBezTo>
                    <a:pt x="172" y="2893"/>
                    <a:pt x="1002" y="3509"/>
                    <a:pt x="1853" y="3509"/>
                  </a:cubicBezTo>
                  <a:cubicBezTo>
                    <a:pt x="2329" y="3509"/>
                    <a:pt x="2812" y="3317"/>
                    <a:pt x="3174" y="2890"/>
                  </a:cubicBezTo>
                  <a:cubicBezTo>
                    <a:pt x="3787" y="2151"/>
                    <a:pt x="3697" y="1033"/>
                    <a:pt x="2958" y="420"/>
                  </a:cubicBezTo>
                  <a:cubicBezTo>
                    <a:pt x="2615" y="129"/>
                    <a:pt x="2222" y="0"/>
                    <a:pt x="1839"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79"/>
          <p:cNvGrpSpPr/>
          <p:nvPr/>
        </p:nvGrpSpPr>
        <p:grpSpPr>
          <a:xfrm>
            <a:off x="3045374" y="2796241"/>
            <a:ext cx="347820" cy="279298"/>
            <a:chOff x="2063700" y="2650600"/>
            <a:chExt cx="507100" cy="407200"/>
          </a:xfrm>
        </p:grpSpPr>
        <p:sp>
          <p:nvSpPr>
            <p:cNvPr id="2002" name="Google Shape;2002;p79"/>
            <p:cNvSpPr/>
            <p:nvPr/>
          </p:nvSpPr>
          <p:spPr>
            <a:xfrm>
              <a:off x="2063700" y="2849425"/>
              <a:ext cx="79025" cy="69325"/>
            </a:xfrm>
            <a:custGeom>
              <a:rect b="b" l="l" r="r" t="t"/>
              <a:pathLst>
                <a:path extrusionOk="0" h="2773" w="3161">
                  <a:moveTo>
                    <a:pt x="1577" y="1"/>
                  </a:moveTo>
                  <a:cubicBezTo>
                    <a:pt x="734" y="1"/>
                    <a:pt x="1" y="817"/>
                    <a:pt x="257" y="1757"/>
                  </a:cubicBezTo>
                  <a:cubicBezTo>
                    <a:pt x="437" y="2417"/>
                    <a:pt x="1007" y="2772"/>
                    <a:pt x="1582" y="2772"/>
                  </a:cubicBezTo>
                  <a:cubicBezTo>
                    <a:pt x="2044" y="2772"/>
                    <a:pt x="2509" y="2544"/>
                    <a:pt x="2782" y="2063"/>
                  </a:cubicBezTo>
                  <a:cubicBezTo>
                    <a:pt x="3160" y="1414"/>
                    <a:pt x="2926" y="566"/>
                    <a:pt x="2259" y="188"/>
                  </a:cubicBezTo>
                  <a:cubicBezTo>
                    <a:pt x="2035" y="59"/>
                    <a:pt x="1802" y="1"/>
                    <a:pt x="157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2117450" y="2773900"/>
              <a:ext cx="257875" cy="256500"/>
            </a:xfrm>
            <a:custGeom>
              <a:rect b="b" l="l" r="r" t="t"/>
              <a:pathLst>
                <a:path extrusionOk="0" h="10260" w="10315">
                  <a:moveTo>
                    <a:pt x="1533" y="7753"/>
                  </a:moveTo>
                  <a:lnTo>
                    <a:pt x="3571" y="8943"/>
                  </a:lnTo>
                  <a:lnTo>
                    <a:pt x="1858" y="8925"/>
                  </a:lnTo>
                  <a:lnTo>
                    <a:pt x="1533" y="7753"/>
                  </a:lnTo>
                  <a:close/>
                  <a:moveTo>
                    <a:pt x="4130" y="1"/>
                  </a:moveTo>
                  <a:cubicBezTo>
                    <a:pt x="3773" y="1"/>
                    <a:pt x="3420" y="277"/>
                    <a:pt x="3463" y="738"/>
                  </a:cubicBezTo>
                  <a:lnTo>
                    <a:pt x="4040" y="3083"/>
                  </a:lnTo>
                  <a:lnTo>
                    <a:pt x="2255" y="3569"/>
                  </a:lnTo>
                  <a:cubicBezTo>
                    <a:pt x="2092" y="3605"/>
                    <a:pt x="1948" y="3732"/>
                    <a:pt x="1858" y="3876"/>
                  </a:cubicBezTo>
                  <a:lnTo>
                    <a:pt x="109" y="6941"/>
                  </a:lnTo>
                  <a:cubicBezTo>
                    <a:pt x="19" y="7104"/>
                    <a:pt x="1" y="7284"/>
                    <a:pt x="55" y="7464"/>
                  </a:cubicBezTo>
                  <a:lnTo>
                    <a:pt x="704" y="9772"/>
                  </a:lnTo>
                  <a:cubicBezTo>
                    <a:pt x="794" y="10061"/>
                    <a:pt x="1046" y="10259"/>
                    <a:pt x="1353" y="10259"/>
                  </a:cubicBezTo>
                  <a:lnTo>
                    <a:pt x="4328" y="10259"/>
                  </a:lnTo>
                  <a:cubicBezTo>
                    <a:pt x="4653" y="10259"/>
                    <a:pt x="4905" y="10043"/>
                    <a:pt x="4977" y="9736"/>
                  </a:cubicBezTo>
                  <a:lnTo>
                    <a:pt x="5536" y="10061"/>
                  </a:lnTo>
                  <a:cubicBezTo>
                    <a:pt x="5753" y="10187"/>
                    <a:pt x="6005" y="10259"/>
                    <a:pt x="6240" y="10259"/>
                  </a:cubicBezTo>
                  <a:lnTo>
                    <a:pt x="8367" y="10259"/>
                  </a:lnTo>
                  <a:cubicBezTo>
                    <a:pt x="8385" y="10133"/>
                    <a:pt x="8421" y="10007"/>
                    <a:pt x="8494" y="9881"/>
                  </a:cubicBezTo>
                  <a:lnTo>
                    <a:pt x="9053" y="8654"/>
                  </a:lnTo>
                  <a:lnTo>
                    <a:pt x="6492" y="8654"/>
                  </a:lnTo>
                  <a:lnTo>
                    <a:pt x="8187" y="6509"/>
                  </a:lnTo>
                  <a:lnTo>
                    <a:pt x="9612" y="7464"/>
                  </a:lnTo>
                  <a:lnTo>
                    <a:pt x="10207" y="6184"/>
                  </a:lnTo>
                  <a:cubicBezTo>
                    <a:pt x="10243" y="6130"/>
                    <a:pt x="10279" y="6058"/>
                    <a:pt x="10315" y="6004"/>
                  </a:cubicBezTo>
                  <a:lnTo>
                    <a:pt x="8494" y="4796"/>
                  </a:lnTo>
                  <a:cubicBezTo>
                    <a:pt x="8353" y="4707"/>
                    <a:pt x="8193" y="4663"/>
                    <a:pt x="8037" y="4663"/>
                  </a:cubicBezTo>
                  <a:cubicBezTo>
                    <a:pt x="7814" y="4663"/>
                    <a:pt x="7596" y="4752"/>
                    <a:pt x="7448" y="4922"/>
                  </a:cubicBezTo>
                  <a:lnTo>
                    <a:pt x="6204" y="6346"/>
                  </a:lnTo>
                  <a:lnTo>
                    <a:pt x="3264" y="4669"/>
                  </a:lnTo>
                  <a:lnTo>
                    <a:pt x="5031" y="4182"/>
                  </a:lnTo>
                  <a:cubicBezTo>
                    <a:pt x="5374" y="4074"/>
                    <a:pt x="5572" y="3732"/>
                    <a:pt x="5500" y="3389"/>
                  </a:cubicBezTo>
                  <a:lnTo>
                    <a:pt x="4743" y="414"/>
                  </a:lnTo>
                  <a:cubicBezTo>
                    <a:pt x="4619" y="129"/>
                    <a:pt x="4373" y="1"/>
                    <a:pt x="4130"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2401450" y="2990700"/>
              <a:ext cx="53225" cy="40150"/>
            </a:xfrm>
            <a:custGeom>
              <a:rect b="b" l="l" r="r" t="t"/>
              <a:pathLst>
                <a:path extrusionOk="0" h="1606" w="2129">
                  <a:moveTo>
                    <a:pt x="740" y="0"/>
                  </a:moveTo>
                  <a:lnTo>
                    <a:pt x="1" y="1605"/>
                  </a:lnTo>
                  <a:lnTo>
                    <a:pt x="1876" y="1605"/>
                  </a:lnTo>
                  <a:cubicBezTo>
                    <a:pt x="1840" y="1425"/>
                    <a:pt x="1804" y="1245"/>
                    <a:pt x="1804" y="1064"/>
                  </a:cubicBezTo>
                  <a:cubicBezTo>
                    <a:pt x="1804" y="686"/>
                    <a:pt x="1912" y="307"/>
                    <a:pt x="2128"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2333375" y="2736000"/>
              <a:ext cx="229950" cy="321800"/>
            </a:xfrm>
            <a:custGeom>
              <a:rect b="b" l="l" r="r" t="t"/>
              <a:pathLst>
                <a:path extrusionOk="0" h="12872" w="9198">
                  <a:moveTo>
                    <a:pt x="4509" y="0"/>
                  </a:moveTo>
                  <a:cubicBezTo>
                    <a:pt x="3968" y="18"/>
                    <a:pt x="3535" y="469"/>
                    <a:pt x="3553" y="1028"/>
                  </a:cubicBezTo>
                  <a:lnTo>
                    <a:pt x="3589" y="3607"/>
                  </a:lnTo>
                  <a:lnTo>
                    <a:pt x="4292" y="3120"/>
                  </a:lnTo>
                  <a:lnTo>
                    <a:pt x="4743" y="2092"/>
                  </a:lnTo>
                  <a:lnTo>
                    <a:pt x="4527" y="3517"/>
                  </a:lnTo>
                  <a:lnTo>
                    <a:pt x="2417" y="4977"/>
                  </a:lnTo>
                  <a:cubicBezTo>
                    <a:pt x="2111" y="5194"/>
                    <a:pt x="2038" y="5608"/>
                    <a:pt x="2255" y="5915"/>
                  </a:cubicBezTo>
                  <a:cubicBezTo>
                    <a:pt x="2389" y="6093"/>
                    <a:pt x="2592" y="6189"/>
                    <a:pt x="2795" y="6189"/>
                  </a:cubicBezTo>
                  <a:cubicBezTo>
                    <a:pt x="2921" y="6189"/>
                    <a:pt x="3046" y="6153"/>
                    <a:pt x="3156" y="6077"/>
                  </a:cubicBezTo>
                  <a:lnTo>
                    <a:pt x="5501" y="4454"/>
                  </a:lnTo>
                  <a:cubicBezTo>
                    <a:pt x="5645" y="4346"/>
                    <a:pt x="5735" y="4184"/>
                    <a:pt x="5771" y="4003"/>
                  </a:cubicBezTo>
                  <a:lnTo>
                    <a:pt x="6042" y="2308"/>
                  </a:lnTo>
                  <a:lnTo>
                    <a:pt x="6222" y="4094"/>
                  </a:lnTo>
                  <a:cubicBezTo>
                    <a:pt x="6276" y="4581"/>
                    <a:pt x="5825" y="4761"/>
                    <a:pt x="5753" y="4833"/>
                  </a:cubicBezTo>
                  <a:lnTo>
                    <a:pt x="3120" y="6618"/>
                  </a:lnTo>
                  <a:lnTo>
                    <a:pt x="2165" y="7790"/>
                  </a:lnTo>
                  <a:cubicBezTo>
                    <a:pt x="2129" y="7826"/>
                    <a:pt x="2093" y="7898"/>
                    <a:pt x="2075" y="7952"/>
                  </a:cubicBezTo>
                  <a:lnTo>
                    <a:pt x="343" y="11649"/>
                  </a:lnTo>
                  <a:cubicBezTo>
                    <a:pt x="1" y="12322"/>
                    <a:pt x="564" y="12872"/>
                    <a:pt x="1119" y="12872"/>
                  </a:cubicBezTo>
                  <a:cubicBezTo>
                    <a:pt x="1412" y="12872"/>
                    <a:pt x="1703" y="12719"/>
                    <a:pt x="1858" y="12352"/>
                  </a:cubicBezTo>
                  <a:lnTo>
                    <a:pt x="3517" y="8746"/>
                  </a:lnTo>
                  <a:lnTo>
                    <a:pt x="5483" y="6294"/>
                  </a:lnTo>
                  <a:lnTo>
                    <a:pt x="5663" y="6294"/>
                  </a:lnTo>
                  <a:lnTo>
                    <a:pt x="5356" y="8872"/>
                  </a:lnTo>
                  <a:cubicBezTo>
                    <a:pt x="5320" y="9089"/>
                    <a:pt x="5374" y="9287"/>
                    <a:pt x="5501" y="9467"/>
                  </a:cubicBezTo>
                  <a:lnTo>
                    <a:pt x="5555" y="9521"/>
                  </a:lnTo>
                  <a:cubicBezTo>
                    <a:pt x="5855" y="9359"/>
                    <a:pt x="6182" y="9280"/>
                    <a:pt x="6507" y="9280"/>
                  </a:cubicBezTo>
                  <a:cubicBezTo>
                    <a:pt x="6943" y="9280"/>
                    <a:pt x="7375" y="9423"/>
                    <a:pt x="7737" y="9702"/>
                  </a:cubicBezTo>
                  <a:lnTo>
                    <a:pt x="7033" y="8746"/>
                  </a:lnTo>
                  <a:lnTo>
                    <a:pt x="7358" y="6077"/>
                  </a:lnTo>
                  <a:lnTo>
                    <a:pt x="7268" y="2489"/>
                  </a:lnTo>
                  <a:lnTo>
                    <a:pt x="7268" y="2489"/>
                  </a:lnTo>
                  <a:lnTo>
                    <a:pt x="7881" y="3138"/>
                  </a:lnTo>
                  <a:lnTo>
                    <a:pt x="7881" y="5212"/>
                  </a:lnTo>
                  <a:cubicBezTo>
                    <a:pt x="7881" y="5590"/>
                    <a:pt x="8187" y="5897"/>
                    <a:pt x="8548" y="5897"/>
                  </a:cubicBezTo>
                  <a:cubicBezTo>
                    <a:pt x="8909" y="5879"/>
                    <a:pt x="9197" y="5590"/>
                    <a:pt x="9197" y="5230"/>
                  </a:cubicBezTo>
                  <a:lnTo>
                    <a:pt x="9197" y="2885"/>
                  </a:lnTo>
                  <a:cubicBezTo>
                    <a:pt x="9197" y="2705"/>
                    <a:pt x="9143" y="2543"/>
                    <a:pt x="9017" y="2435"/>
                  </a:cubicBezTo>
                  <a:lnTo>
                    <a:pt x="9035" y="2435"/>
                  </a:lnTo>
                  <a:lnTo>
                    <a:pt x="7160" y="361"/>
                  </a:lnTo>
                  <a:cubicBezTo>
                    <a:pt x="6943" y="145"/>
                    <a:pt x="6655" y="0"/>
                    <a:pt x="6348"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2412400" y="2650600"/>
              <a:ext cx="85100" cy="72800"/>
            </a:xfrm>
            <a:custGeom>
              <a:rect b="b" l="l" r="r" t="t"/>
              <a:pathLst>
                <a:path extrusionOk="0" h="2912" w="3404">
                  <a:moveTo>
                    <a:pt x="1928" y="1"/>
                  </a:moveTo>
                  <a:cubicBezTo>
                    <a:pt x="1565" y="1"/>
                    <a:pt x="1195" y="137"/>
                    <a:pt x="897" y="441"/>
                  </a:cubicBezTo>
                  <a:cubicBezTo>
                    <a:pt x="1" y="1373"/>
                    <a:pt x="655" y="2912"/>
                    <a:pt x="1939" y="2912"/>
                  </a:cubicBezTo>
                  <a:cubicBezTo>
                    <a:pt x="1946" y="2912"/>
                    <a:pt x="1953" y="2912"/>
                    <a:pt x="1961" y="2911"/>
                  </a:cubicBezTo>
                  <a:cubicBezTo>
                    <a:pt x="2754" y="2893"/>
                    <a:pt x="3403" y="2244"/>
                    <a:pt x="3385" y="1433"/>
                  </a:cubicBezTo>
                  <a:cubicBezTo>
                    <a:pt x="3373" y="563"/>
                    <a:pt x="2665" y="1"/>
                    <a:pt x="1928"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2530825" y="2999725"/>
              <a:ext cx="39975" cy="56775"/>
            </a:xfrm>
            <a:custGeom>
              <a:rect b="b" l="l" r="r" t="t"/>
              <a:pathLst>
                <a:path extrusionOk="0" h="2271" w="1599">
                  <a:moveTo>
                    <a:pt x="470" y="0"/>
                  </a:moveTo>
                  <a:lnTo>
                    <a:pt x="470" y="0"/>
                  </a:lnTo>
                  <a:cubicBezTo>
                    <a:pt x="740" y="739"/>
                    <a:pt x="560" y="1569"/>
                    <a:pt x="1" y="2110"/>
                  </a:cubicBezTo>
                  <a:cubicBezTo>
                    <a:pt x="158" y="2222"/>
                    <a:pt x="323" y="2270"/>
                    <a:pt x="481" y="2270"/>
                  </a:cubicBezTo>
                  <a:cubicBezTo>
                    <a:pt x="1089" y="2270"/>
                    <a:pt x="1598" y="1556"/>
                    <a:pt x="1155" y="956"/>
                  </a:cubicBezTo>
                  <a:lnTo>
                    <a:pt x="470"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2449250" y="2982125"/>
              <a:ext cx="81600" cy="70300"/>
            </a:xfrm>
            <a:custGeom>
              <a:rect b="b" l="l" r="r" t="t"/>
              <a:pathLst>
                <a:path extrusionOk="0" h="2812" w="3264">
                  <a:moveTo>
                    <a:pt x="1875" y="1"/>
                  </a:moveTo>
                  <a:cubicBezTo>
                    <a:pt x="613" y="1"/>
                    <a:pt x="0" y="1516"/>
                    <a:pt x="866" y="2399"/>
                  </a:cubicBezTo>
                  <a:cubicBezTo>
                    <a:pt x="1151" y="2684"/>
                    <a:pt x="1501" y="2812"/>
                    <a:pt x="1846" y="2812"/>
                  </a:cubicBezTo>
                  <a:cubicBezTo>
                    <a:pt x="2569" y="2812"/>
                    <a:pt x="3264" y="2250"/>
                    <a:pt x="3264" y="1407"/>
                  </a:cubicBezTo>
                  <a:cubicBezTo>
                    <a:pt x="3264" y="632"/>
                    <a:pt x="2633" y="1"/>
                    <a:pt x="187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79"/>
          <p:cNvGrpSpPr/>
          <p:nvPr/>
        </p:nvGrpSpPr>
        <p:grpSpPr>
          <a:xfrm>
            <a:off x="5835334" y="2795775"/>
            <a:ext cx="350328" cy="276010"/>
            <a:chOff x="4478698" y="2888381"/>
            <a:chExt cx="304951" cy="240259"/>
          </a:xfrm>
        </p:grpSpPr>
        <p:sp>
          <p:nvSpPr>
            <p:cNvPr id="2010" name="Google Shape;2010;p79"/>
            <p:cNvSpPr/>
            <p:nvPr/>
          </p:nvSpPr>
          <p:spPr>
            <a:xfrm>
              <a:off x="4478698" y="2909176"/>
              <a:ext cx="288832" cy="219464"/>
            </a:xfrm>
            <a:custGeom>
              <a:rect b="b" l="l" r="r" t="t"/>
              <a:pathLst>
                <a:path extrusionOk="0" h="14702" w="19349">
                  <a:moveTo>
                    <a:pt x="9319" y="1"/>
                  </a:moveTo>
                  <a:cubicBezTo>
                    <a:pt x="8555" y="1"/>
                    <a:pt x="7978" y="1068"/>
                    <a:pt x="8764" y="1665"/>
                  </a:cubicBezTo>
                  <a:lnTo>
                    <a:pt x="11938" y="4099"/>
                  </a:lnTo>
                  <a:cubicBezTo>
                    <a:pt x="12046" y="4171"/>
                    <a:pt x="12154" y="4225"/>
                    <a:pt x="12262" y="4243"/>
                  </a:cubicBezTo>
                  <a:lnTo>
                    <a:pt x="14354" y="4802"/>
                  </a:lnTo>
                  <a:lnTo>
                    <a:pt x="11361" y="6191"/>
                  </a:lnTo>
                  <a:lnTo>
                    <a:pt x="7177" y="3468"/>
                  </a:lnTo>
                  <a:cubicBezTo>
                    <a:pt x="7123" y="3432"/>
                    <a:pt x="7069" y="3414"/>
                    <a:pt x="7015" y="3378"/>
                  </a:cubicBezTo>
                  <a:lnTo>
                    <a:pt x="5536" y="2729"/>
                  </a:lnTo>
                  <a:cubicBezTo>
                    <a:pt x="5392" y="2801"/>
                    <a:pt x="5230" y="2873"/>
                    <a:pt x="5085" y="2909"/>
                  </a:cubicBezTo>
                  <a:cubicBezTo>
                    <a:pt x="4835" y="2988"/>
                    <a:pt x="4582" y="3026"/>
                    <a:pt x="4334" y="3026"/>
                  </a:cubicBezTo>
                  <a:cubicBezTo>
                    <a:pt x="3224" y="3026"/>
                    <a:pt x="2210" y="2276"/>
                    <a:pt x="1930" y="1142"/>
                  </a:cubicBezTo>
                  <a:lnTo>
                    <a:pt x="1804" y="1088"/>
                  </a:lnTo>
                  <a:cubicBezTo>
                    <a:pt x="1647" y="1019"/>
                    <a:pt x="1484" y="986"/>
                    <a:pt x="1323" y="986"/>
                  </a:cubicBezTo>
                  <a:cubicBezTo>
                    <a:pt x="892" y="986"/>
                    <a:pt x="481" y="1221"/>
                    <a:pt x="271" y="1629"/>
                  </a:cubicBezTo>
                  <a:cubicBezTo>
                    <a:pt x="0" y="2224"/>
                    <a:pt x="253" y="2927"/>
                    <a:pt x="848" y="3179"/>
                  </a:cubicBezTo>
                  <a:lnTo>
                    <a:pt x="5987" y="5451"/>
                  </a:lnTo>
                  <a:lnTo>
                    <a:pt x="10513" y="8391"/>
                  </a:lnTo>
                  <a:lnTo>
                    <a:pt x="10964" y="9382"/>
                  </a:lnTo>
                  <a:lnTo>
                    <a:pt x="8025" y="12394"/>
                  </a:lnTo>
                  <a:lnTo>
                    <a:pt x="2777" y="12394"/>
                  </a:lnTo>
                  <a:cubicBezTo>
                    <a:pt x="2766" y="12393"/>
                    <a:pt x="2755" y="12393"/>
                    <a:pt x="2745" y="12393"/>
                  </a:cubicBezTo>
                  <a:cubicBezTo>
                    <a:pt x="2128" y="12393"/>
                    <a:pt x="1623" y="12892"/>
                    <a:pt x="1605" y="13512"/>
                  </a:cubicBezTo>
                  <a:cubicBezTo>
                    <a:pt x="1587" y="14161"/>
                    <a:pt x="2110" y="14702"/>
                    <a:pt x="2759" y="14702"/>
                  </a:cubicBezTo>
                  <a:lnTo>
                    <a:pt x="8548" y="14702"/>
                  </a:lnTo>
                  <a:cubicBezTo>
                    <a:pt x="8854" y="14702"/>
                    <a:pt x="9143" y="14576"/>
                    <a:pt x="9359" y="14341"/>
                  </a:cubicBezTo>
                  <a:lnTo>
                    <a:pt x="12352" y="11276"/>
                  </a:lnTo>
                  <a:lnTo>
                    <a:pt x="14192" y="10428"/>
                  </a:lnTo>
                  <a:lnTo>
                    <a:pt x="13705" y="10068"/>
                  </a:lnTo>
                  <a:cubicBezTo>
                    <a:pt x="13038" y="9581"/>
                    <a:pt x="12893" y="8643"/>
                    <a:pt x="13398" y="7976"/>
                  </a:cubicBezTo>
                  <a:cubicBezTo>
                    <a:pt x="13687" y="7601"/>
                    <a:pt x="14122" y="7405"/>
                    <a:pt x="14560" y="7405"/>
                  </a:cubicBezTo>
                  <a:cubicBezTo>
                    <a:pt x="14860" y="7405"/>
                    <a:pt x="15161" y="7497"/>
                    <a:pt x="15418" y="7687"/>
                  </a:cubicBezTo>
                  <a:lnTo>
                    <a:pt x="17329" y="9112"/>
                  </a:lnTo>
                  <a:lnTo>
                    <a:pt x="17257" y="9743"/>
                  </a:lnTo>
                  <a:lnTo>
                    <a:pt x="15093" y="8138"/>
                  </a:lnTo>
                  <a:cubicBezTo>
                    <a:pt x="14909" y="8002"/>
                    <a:pt x="14721" y="7943"/>
                    <a:pt x="14543" y="7943"/>
                  </a:cubicBezTo>
                  <a:cubicBezTo>
                    <a:pt x="13784" y="7943"/>
                    <a:pt x="13222" y="9014"/>
                    <a:pt x="14011" y="9599"/>
                  </a:cubicBezTo>
                  <a:lnTo>
                    <a:pt x="17437" y="12141"/>
                  </a:lnTo>
                  <a:cubicBezTo>
                    <a:pt x="17604" y="12270"/>
                    <a:pt x="17794" y="12329"/>
                    <a:pt x="17982" y="12329"/>
                  </a:cubicBezTo>
                  <a:cubicBezTo>
                    <a:pt x="18423" y="12329"/>
                    <a:pt x="18847" y="12004"/>
                    <a:pt x="18898" y="11510"/>
                  </a:cubicBezTo>
                  <a:cubicBezTo>
                    <a:pt x="18916" y="11222"/>
                    <a:pt x="19114" y="9418"/>
                    <a:pt x="19295" y="7976"/>
                  </a:cubicBezTo>
                  <a:cubicBezTo>
                    <a:pt x="19349" y="7435"/>
                    <a:pt x="19259" y="6894"/>
                    <a:pt x="19024" y="6407"/>
                  </a:cubicBezTo>
                  <a:lnTo>
                    <a:pt x="18826" y="6010"/>
                  </a:lnTo>
                  <a:cubicBezTo>
                    <a:pt x="18573" y="6083"/>
                    <a:pt x="18303" y="6137"/>
                    <a:pt x="18032" y="6137"/>
                  </a:cubicBezTo>
                  <a:cubicBezTo>
                    <a:pt x="16482" y="6137"/>
                    <a:pt x="15292" y="4766"/>
                    <a:pt x="15508" y="3233"/>
                  </a:cubicBezTo>
                  <a:lnTo>
                    <a:pt x="12911" y="2530"/>
                  </a:lnTo>
                  <a:lnTo>
                    <a:pt x="9882" y="204"/>
                  </a:lnTo>
                  <a:cubicBezTo>
                    <a:pt x="9694" y="62"/>
                    <a:pt x="9501" y="1"/>
                    <a:pt x="9319"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9"/>
            <p:cNvSpPr/>
            <p:nvPr/>
          </p:nvSpPr>
          <p:spPr>
            <a:xfrm>
              <a:off x="4710728" y="2933106"/>
              <a:ext cx="72921" cy="58799"/>
            </a:xfrm>
            <a:custGeom>
              <a:rect b="b" l="l" r="r" t="t"/>
              <a:pathLst>
                <a:path extrusionOk="0" h="3939" w="4885">
                  <a:moveTo>
                    <a:pt x="2494" y="0"/>
                  </a:moveTo>
                  <a:cubicBezTo>
                    <a:pt x="1861" y="0"/>
                    <a:pt x="1225" y="297"/>
                    <a:pt x="830" y="909"/>
                  </a:cubicBezTo>
                  <a:cubicBezTo>
                    <a:pt x="1" y="2207"/>
                    <a:pt x="921" y="3939"/>
                    <a:pt x="2489" y="3939"/>
                  </a:cubicBezTo>
                  <a:cubicBezTo>
                    <a:pt x="2498" y="3939"/>
                    <a:pt x="2507" y="3939"/>
                    <a:pt x="2515" y="3939"/>
                  </a:cubicBezTo>
                  <a:cubicBezTo>
                    <a:pt x="3943" y="3939"/>
                    <a:pt x="4884" y="2452"/>
                    <a:pt x="4293" y="1144"/>
                  </a:cubicBezTo>
                  <a:cubicBezTo>
                    <a:pt x="3945" y="392"/>
                    <a:pt x="3222" y="0"/>
                    <a:pt x="249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9"/>
            <p:cNvSpPr/>
            <p:nvPr/>
          </p:nvSpPr>
          <p:spPr>
            <a:xfrm>
              <a:off x="4510376" y="2888381"/>
              <a:ext cx="69279" cy="57128"/>
            </a:xfrm>
            <a:custGeom>
              <a:rect b="b" l="l" r="r" t="t"/>
              <a:pathLst>
                <a:path extrusionOk="0" h="3827" w="4641">
                  <a:moveTo>
                    <a:pt x="2236" y="1"/>
                  </a:moveTo>
                  <a:cubicBezTo>
                    <a:pt x="1036" y="1"/>
                    <a:pt x="1" y="1180"/>
                    <a:pt x="421" y="2499"/>
                  </a:cubicBezTo>
                  <a:cubicBezTo>
                    <a:pt x="671" y="3306"/>
                    <a:pt x="1422" y="3827"/>
                    <a:pt x="2238" y="3827"/>
                  </a:cubicBezTo>
                  <a:cubicBezTo>
                    <a:pt x="2424" y="3827"/>
                    <a:pt x="2614" y="3800"/>
                    <a:pt x="2801" y="3743"/>
                  </a:cubicBezTo>
                  <a:cubicBezTo>
                    <a:pt x="4424" y="3256"/>
                    <a:pt x="4640" y="1038"/>
                    <a:pt x="3126" y="227"/>
                  </a:cubicBezTo>
                  <a:cubicBezTo>
                    <a:pt x="2832" y="71"/>
                    <a:pt x="2529" y="1"/>
                    <a:pt x="2236"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79"/>
          <p:cNvGrpSpPr/>
          <p:nvPr/>
        </p:nvGrpSpPr>
        <p:grpSpPr>
          <a:xfrm>
            <a:off x="4954860" y="2765025"/>
            <a:ext cx="237193" cy="339393"/>
            <a:chOff x="3911259" y="2861614"/>
            <a:chExt cx="206470" cy="295433"/>
          </a:xfrm>
        </p:grpSpPr>
        <p:sp>
          <p:nvSpPr>
            <p:cNvPr id="2014" name="Google Shape;2014;p79"/>
            <p:cNvSpPr/>
            <p:nvPr/>
          </p:nvSpPr>
          <p:spPr>
            <a:xfrm>
              <a:off x="3911259" y="2906026"/>
              <a:ext cx="165277" cy="251021"/>
            </a:xfrm>
            <a:custGeom>
              <a:rect b="b" l="l" r="r" t="t"/>
              <a:pathLst>
                <a:path extrusionOk="0" h="16816" w="11072">
                  <a:moveTo>
                    <a:pt x="3138" y="3751"/>
                  </a:moveTo>
                  <a:lnTo>
                    <a:pt x="3138" y="6149"/>
                  </a:lnTo>
                  <a:lnTo>
                    <a:pt x="1911" y="5194"/>
                  </a:lnTo>
                  <a:lnTo>
                    <a:pt x="3138" y="3751"/>
                  </a:lnTo>
                  <a:close/>
                  <a:moveTo>
                    <a:pt x="10855" y="0"/>
                  </a:moveTo>
                  <a:lnTo>
                    <a:pt x="9142" y="1443"/>
                  </a:lnTo>
                  <a:lnTo>
                    <a:pt x="6275" y="2146"/>
                  </a:lnTo>
                  <a:lnTo>
                    <a:pt x="2921" y="2146"/>
                  </a:lnTo>
                  <a:cubicBezTo>
                    <a:pt x="2705" y="2146"/>
                    <a:pt x="2488" y="2236"/>
                    <a:pt x="2362" y="2399"/>
                  </a:cubicBezTo>
                  <a:lnTo>
                    <a:pt x="271" y="4815"/>
                  </a:lnTo>
                  <a:cubicBezTo>
                    <a:pt x="0" y="5139"/>
                    <a:pt x="54" y="5626"/>
                    <a:pt x="379" y="5879"/>
                  </a:cubicBezTo>
                  <a:lnTo>
                    <a:pt x="2705" y="7664"/>
                  </a:lnTo>
                  <a:cubicBezTo>
                    <a:pt x="2831" y="7754"/>
                    <a:pt x="2975" y="7808"/>
                    <a:pt x="3156" y="7808"/>
                  </a:cubicBezTo>
                  <a:lnTo>
                    <a:pt x="3156" y="15959"/>
                  </a:lnTo>
                  <a:cubicBezTo>
                    <a:pt x="3183" y="16527"/>
                    <a:pt x="3611" y="16811"/>
                    <a:pt x="4039" y="16811"/>
                  </a:cubicBezTo>
                  <a:cubicBezTo>
                    <a:pt x="4467" y="16811"/>
                    <a:pt x="4896" y="16527"/>
                    <a:pt x="4923" y="15959"/>
                  </a:cubicBezTo>
                  <a:lnTo>
                    <a:pt x="4923" y="8890"/>
                  </a:lnTo>
                  <a:lnTo>
                    <a:pt x="5301" y="8890"/>
                  </a:lnTo>
                  <a:lnTo>
                    <a:pt x="5301" y="15977"/>
                  </a:lnTo>
                  <a:cubicBezTo>
                    <a:pt x="5329" y="16536"/>
                    <a:pt x="5757" y="16815"/>
                    <a:pt x="6185" y="16815"/>
                  </a:cubicBezTo>
                  <a:cubicBezTo>
                    <a:pt x="6613" y="16815"/>
                    <a:pt x="7042" y="16536"/>
                    <a:pt x="7069" y="15977"/>
                  </a:cubicBezTo>
                  <a:lnTo>
                    <a:pt x="7069" y="3462"/>
                  </a:lnTo>
                  <a:lnTo>
                    <a:pt x="9665" y="2849"/>
                  </a:lnTo>
                  <a:cubicBezTo>
                    <a:pt x="9773" y="2831"/>
                    <a:pt x="9882" y="2777"/>
                    <a:pt x="9972" y="2705"/>
                  </a:cubicBezTo>
                  <a:lnTo>
                    <a:pt x="10332" y="2381"/>
                  </a:lnTo>
                  <a:cubicBezTo>
                    <a:pt x="10332" y="2290"/>
                    <a:pt x="10332" y="2290"/>
                    <a:pt x="10332" y="1551"/>
                  </a:cubicBezTo>
                  <a:cubicBezTo>
                    <a:pt x="10332" y="1118"/>
                    <a:pt x="10657" y="758"/>
                    <a:pt x="11072" y="704"/>
                  </a:cubicBezTo>
                  <a:lnTo>
                    <a:pt x="11072" y="235"/>
                  </a:lnTo>
                  <a:cubicBezTo>
                    <a:pt x="11000" y="163"/>
                    <a:pt x="10927" y="91"/>
                    <a:pt x="1085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3955402" y="2885828"/>
              <a:ext cx="53575" cy="45872"/>
            </a:xfrm>
            <a:custGeom>
              <a:rect b="b" l="l" r="r" t="t"/>
              <a:pathLst>
                <a:path extrusionOk="0" h="3073" w="3589">
                  <a:moveTo>
                    <a:pt x="2056" y="1"/>
                  </a:moveTo>
                  <a:cubicBezTo>
                    <a:pt x="686" y="1"/>
                    <a:pt x="0" y="1660"/>
                    <a:pt x="974" y="2616"/>
                  </a:cubicBezTo>
                  <a:cubicBezTo>
                    <a:pt x="1284" y="2931"/>
                    <a:pt x="1668" y="3073"/>
                    <a:pt x="2045" y="3073"/>
                  </a:cubicBezTo>
                  <a:cubicBezTo>
                    <a:pt x="2831" y="3073"/>
                    <a:pt x="3589" y="2460"/>
                    <a:pt x="3589" y="1534"/>
                  </a:cubicBezTo>
                  <a:cubicBezTo>
                    <a:pt x="3589" y="686"/>
                    <a:pt x="2903" y="1"/>
                    <a:pt x="2056"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4067648" y="2861614"/>
              <a:ext cx="50082" cy="82370"/>
            </a:xfrm>
            <a:custGeom>
              <a:rect b="b" l="l" r="r" t="t"/>
              <a:pathLst>
                <a:path extrusionOk="0" h="5518" w="3355">
                  <a:moveTo>
                    <a:pt x="361" y="0"/>
                  </a:moveTo>
                  <a:cubicBezTo>
                    <a:pt x="163" y="0"/>
                    <a:pt x="1" y="180"/>
                    <a:pt x="1" y="379"/>
                  </a:cubicBezTo>
                  <a:cubicBezTo>
                    <a:pt x="91" y="1587"/>
                    <a:pt x="560" y="2561"/>
                    <a:pt x="1191" y="2903"/>
                  </a:cubicBezTo>
                  <a:lnTo>
                    <a:pt x="1191" y="4256"/>
                  </a:lnTo>
                  <a:lnTo>
                    <a:pt x="704" y="4256"/>
                  </a:lnTo>
                  <a:cubicBezTo>
                    <a:pt x="560" y="4256"/>
                    <a:pt x="433" y="4382"/>
                    <a:pt x="433" y="4526"/>
                  </a:cubicBezTo>
                  <a:lnTo>
                    <a:pt x="433" y="5247"/>
                  </a:lnTo>
                  <a:cubicBezTo>
                    <a:pt x="433" y="5410"/>
                    <a:pt x="560" y="5518"/>
                    <a:pt x="704" y="5518"/>
                  </a:cubicBezTo>
                  <a:lnTo>
                    <a:pt x="2651" y="5518"/>
                  </a:lnTo>
                  <a:cubicBezTo>
                    <a:pt x="2796" y="5518"/>
                    <a:pt x="2922" y="5410"/>
                    <a:pt x="2922" y="5247"/>
                  </a:cubicBezTo>
                  <a:lnTo>
                    <a:pt x="2922" y="4526"/>
                  </a:lnTo>
                  <a:cubicBezTo>
                    <a:pt x="2922" y="4382"/>
                    <a:pt x="2796" y="4256"/>
                    <a:pt x="2651" y="4256"/>
                  </a:cubicBezTo>
                  <a:lnTo>
                    <a:pt x="2164" y="4256"/>
                  </a:lnTo>
                  <a:lnTo>
                    <a:pt x="2164" y="2903"/>
                  </a:lnTo>
                  <a:cubicBezTo>
                    <a:pt x="2796" y="2561"/>
                    <a:pt x="3264" y="1587"/>
                    <a:pt x="3355" y="379"/>
                  </a:cubicBezTo>
                  <a:cubicBezTo>
                    <a:pt x="3355" y="180"/>
                    <a:pt x="3192" y="0"/>
                    <a:pt x="299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79"/>
          <p:cNvGrpSpPr/>
          <p:nvPr/>
        </p:nvGrpSpPr>
        <p:grpSpPr>
          <a:xfrm>
            <a:off x="4081596" y="2765043"/>
            <a:ext cx="184932" cy="340285"/>
            <a:chOff x="3296976" y="2861629"/>
            <a:chExt cx="160978" cy="296209"/>
          </a:xfrm>
        </p:grpSpPr>
        <p:sp>
          <p:nvSpPr>
            <p:cNvPr id="2018" name="Google Shape;2018;p79"/>
            <p:cNvSpPr/>
            <p:nvPr/>
          </p:nvSpPr>
          <p:spPr>
            <a:xfrm>
              <a:off x="3358615" y="3105484"/>
              <a:ext cx="66159" cy="52291"/>
            </a:xfrm>
            <a:custGeom>
              <a:rect b="b" l="l" r="r" t="t"/>
              <a:pathLst>
                <a:path extrusionOk="0" h="3503" w="4432">
                  <a:moveTo>
                    <a:pt x="2151" y="1"/>
                  </a:moveTo>
                  <a:cubicBezTo>
                    <a:pt x="2144" y="1"/>
                    <a:pt x="2136" y="1"/>
                    <a:pt x="2128" y="1"/>
                  </a:cubicBezTo>
                  <a:cubicBezTo>
                    <a:pt x="848" y="1"/>
                    <a:pt x="0" y="1317"/>
                    <a:pt x="541" y="2489"/>
                  </a:cubicBezTo>
                  <a:cubicBezTo>
                    <a:pt x="840" y="3149"/>
                    <a:pt x="1481" y="3502"/>
                    <a:pt x="2129" y="3502"/>
                  </a:cubicBezTo>
                  <a:cubicBezTo>
                    <a:pt x="2616" y="3502"/>
                    <a:pt x="3107" y="3303"/>
                    <a:pt x="3463" y="2886"/>
                  </a:cubicBezTo>
                  <a:cubicBezTo>
                    <a:pt x="4431" y="1738"/>
                    <a:pt x="3633" y="1"/>
                    <a:pt x="2151"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3296976" y="2913669"/>
              <a:ext cx="160978" cy="244169"/>
            </a:xfrm>
            <a:custGeom>
              <a:rect b="b" l="l" r="r" t="t"/>
              <a:pathLst>
                <a:path extrusionOk="0" h="16357" w="10784">
                  <a:moveTo>
                    <a:pt x="3664" y="0"/>
                  </a:moveTo>
                  <a:cubicBezTo>
                    <a:pt x="3502" y="0"/>
                    <a:pt x="3339" y="55"/>
                    <a:pt x="3210" y="156"/>
                  </a:cubicBezTo>
                  <a:lnTo>
                    <a:pt x="379" y="2175"/>
                  </a:lnTo>
                  <a:cubicBezTo>
                    <a:pt x="180" y="2319"/>
                    <a:pt x="54" y="2554"/>
                    <a:pt x="54" y="2806"/>
                  </a:cubicBezTo>
                  <a:lnTo>
                    <a:pt x="0" y="6124"/>
                  </a:lnTo>
                  <a:cubicBezTo>
                    <a:pt x="0" y="6557"/>
                    <a:pt x="343" y="6918"/>
                    <a:pt x="776" y="6936"/>
                  </a:cubicBezTo>
                  <a:lnTo>
                    <a:pt x="794" y="6936"/>
                  </a:lnTo>
                  <a:cubicBezTo>
                    <a:pt x="1226" y="6936"/>
                    <a:pt x="1569" y="6575"/>
                    <a:pt x="1587" y="6142"/>
                  </a:cubicBezTo>
                  <a:lnTo>
                    <a:pt x="1623" y="3239"/>
                  </a:lnTo>
                  <a:lnTo>
                    <a:pt x="3498" y="1887"/>
                  </a:lnTo>
                  <a:lnTo>
                    <a:pt x="3679" y="6701"/>
                  </a:lnTo>
                  <a:lnTo>
                    <a:pt x="1930" y="9694"/>
                  </a:lnTo>
                  <a:cubicBezTo>
                    <a:pt x="1695" y="10109"/>
                    <a:pt x="1803" y="10650"/>
                    <a:pt x="2200" y="10939"/>
                  </a:cubicBezTo>
                  <a:lnTo>
                    <a:pt x="4725" y="12742"/>
                  </a:lnTo>
                  <a:cubicBezTo>
                    <a:pt x="5139" y="12381"/>
                    <a:pt x="5698" y="12165"/>
                    <a:pt x="6257" y="12165"/>
                  </a:cubicBezTo>
                  <a:cubicBezTo>
                    <a:pt x="6347" y="12165"/>
                    <a:pt x="6438" y="12183"/>
                    <a:pt x="6546" y="12183"/>
                  </a:cubicBezTo>
                  <a:cubicBezTo>
                    <a:pt x="6546" y="11894"/>
                    <a:pt x="6383" y="11606"/>
                    <a:pt x="6149" y="11426"/>
                  </a:cubicBezTo>
                  <a:lnTo>
                    <a:pt x="4021" y="9893"/>
                  </a:lnTo>
                  <a:lnTo>
                    <a:pt x="5193" y="7927"/>
                  </a:lnTo>
                  <a:lnTo>
                    <a:pt x="6257" y="7873"/>
                  </a:lnTo>
                  <a:lnTo>
                    <a:pt x="7646" y="12616"/>
                  </a:lnTo>
                  <a:cubicBezTo>
                    <a:pt x="8493" y="13229"/>
                    <a:pt x="8818" y="14347"/>
                    <a:pt x="8439" y="15338"/>
                  </a:cubicBezTo>
                  <a:lnTo>
                    <a:pt x="8529" y="15663"/>
                  </a:lnTo>
                  <a:cubicBezTo>
                    <a:pt x="8672" y="16148"/>
                    <a:pt x="9043" y="16357"/>
                    <a:pt x="9419" y="16357"/>
                  </a:cubicBezTo>
                  <a:cubicBezTo>
                    <a:pt x="9992" y="16357"/>
                    <a:pt x="10576" y="15870"/>
                    <a:pt x="10369" y="15140"/>
                  </a:cubicBezTo>
                  <a:lnTo>
                    <a:pt x="7880" y="6683"/>
                  </a:lnTo>
                  <a:lnTo>
                    <a:pt x="7574" y="6881"/>
                  </a:lnTo>
                  <a:cubicBezTo>
                    <a:pt x="7327" y="7033"/>
                    <a:pt x="7082" y="7099"/>
                    <a:pt x="6853" y="7099"/>
                  </a:cubicBezTo>
                  <a:cubicBezTo>
                    <a:pt x="5692" y="7099"/>
                    <a:pt x="4920" y="5411"/>
                    <a:pt x="6185" y="4627"/>
                  </a:cubicBezTo>
                  <a:lnTo>
                    <a:pt x="7754" y="3636"/>
                  </a:lnTo>
                  <a:lnTo>
                    <a:pt x="7718" y="2644"/>
                  </a:lnTo>
                  <a:lnTo>
                    <a:pt x="8656" y="3708"/>
                  </a:lnTo>
                  <a:lnTo>
                    <a:pt x="6456" y="5078"/>
                  </a:lnTo>
                  <a:cubicBezTo>
                    <a:pt x="5703" y="5545"/>
                    <a:pt x="6156" y="6563"/>
                    <a:pt x="6851" y="6563"/>
                  </a:cubicBezTo>
                  <a:cubicBezTo>
                    <a:pt x="6988" y="6563"/>
                    <a:pt x="7136" y="6523"/>
                    <a:pt x="7285" y="6431"/>
                  </a:cubicBezTo>
                  <a:lnTo>
                    <a:pt x="10296" y="4555"/>
                  </a:lnTo>
                  <a:cubicBezTo>
                    <a:pt x="10711" y="4303"/>
                    <a:pt x="10783" y="3726"/>
                    <a:pt x="10459" y="3365"/>
                  </a:cubicBezTo>
                  <a:lnTo>
                    <a:pt x="10459" y="3347"/>
                  </a:lnTo>
                  <a:lnTo>
                    <a:pt x="8259" y="895"/>
                  </a:lnTo>
                  <a:cubicBezTo>
                    <a:pt x="8133" y="751"/>
                    <a:pt x="7970" y="660"/>
                    <a:pt x="7790" y="642"/>
                  </a:cubicBezTo>
                  <a:cubicBezTo>
                    <a:pt x="3679" y="29"/>
                    <a:pt x="6257" y="408"/>
                    <a:pt x="3787" y="11"/>
                  </a:cubicBezTo>
                  <a:cubicBezTo>
                    <a:pt x="3746" y="4"/>
                    <a:pt x="3705" y="0"/>
                    <a:pt x="366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3345926" y="2861629"/>
              <a:ext cx="57650" cy="49007"/>
            </a:xfrm>
            <a:custGeom>
              <a:rect b="b" l="l" r="r" t="t"/>
              <a:pathLst>
                <a:path extrusionOk="0" h="3283" w="3862">
                  <a:moveTo>
                    <a:pt x="2159" y="0"/>
                  </a:moveTo>
                  <a:cubicBezTo>
                    <a:pt x="1738" y="0"/>
                    <a:pt x="1312" y="162"/>
                    <a:pt x="977" y="522"/>
                  </a:cubicBezTo>
                  <a:cubicBezTo>
                    <a:pt x="0" y="1587"/>
                    <a:pt x="754" y="3282"/>
                    <a:pt x="2172" y="3282"/>
                  </a:cubicBezTo>
                  <a:cubicBezTo>
                    <a:pt x="2194" y="3282"/>
                    <a:pt x="2217" y="3282"/>
                    <a:pt x="2239" y="3281"/>
                  </a:cubicBezTo>
                  <a:cubicBezTo>
                    <a:pt x="3141" y="3245"/>
                    <a:pt x="3862" y="2487"/>
                    <a:pt x="3826" y="1586"/>
                  </a:cubicBezTo>
                  <a:cubicBezTo>
                    <a:pt x="3778" y="619"/>
                    <a:pt x="2980" y="0"/>
                    <a:pt x="2159"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79"/>
          <p:cNvGrpSpPr/>
          <p:nvPr/>
        </p:nvGrpSpPr>
        <p:grpSpPr>
          <a:xfrm>
            <a:off x="3045662" y="3424138"/>
            <a:ext cx="345588" cy="337920"/>
            <a:chOff x="2594212" y="3565368"/>
            <a:chExt cx="300825" cy="294150"/>
          </a:xfrm>
        </p:grpSpPr>
        <p:sp>
          <p:nvSpPr>
            <p:cNvPr id="2022" name="Google Shape;2022;p79"/>
            <p:cNvSpPr/>
            <p:nvPr/>
          </p:nvSpPr>
          <p:spPr>
            <a:xfrm>
              <a:off x="2715535" y="3613348"/>
              <a:ext cx="179503" cy="245960"/>
            </a:xfrm>
            <a:custGeom>
              <a:rect b="b" l="l" r="r" t="t"/>
              <a:pathLst>
                <a:path extrusionOk="0" h="16477" w="12025">
                  <a:moveTo>
                    <a:pt x="6535" y="1"/>
                  </a:moveTo>
                  <a:cubicBezTo>
                    <a:pt x="6472" y="1"/>
                    <a:pt x="6409" y="9"/>
                    <a:pt x="6347" y="26"/>
                  </a:cubicBezTo>
                  <a:lnTo>
                    <a:pt x="2218" y="1035"/>
                  </a:lnTo>
                  <a:cubicBezTo>
                    <a:pt x="2020" y="1089"/>
                    <a:pt x="1857" y="1216"/>
                    <a:pt x="1749" y="1378"/>
                  </a:cubicBezTo>
                  <a:lnTo>
                    <a:pt x="126" y="3975"/>
                  </a:lnTo>
                  <a:cubicBezTo>
                    <a:pt x="36" y="4101"/>
                    <a:pt x="0" y="4245"/>
                    <a:pt x="0" y="4407"/>
                  </a:cubicBezTo>
                  <a:lnTo>
                    <a:pt x="72" y="7887"/>
                  </a:lnTo>
                  <a:cubicBezTo>
                    <a:pt x="72" y="8320"/>
                    <a:pt x="415" y="8663"/>
                    <a:pt x="848" y="8663"/>
                  </a:cubicBezTo>
                  <a:lnTo>
                    <a:pt x="866" y="8663"/>
                  </a:lnTo>
                  <a:cubicBezTo>
                    <a:pt x="1298" y="8645"/>
                    <a:pt x="1641" y="8302"/>
                    <a:pt x="1641" y="7851"/>
                  </a:cubicBezTo>
                  <a:lnTo>
                    <a:pt x="1587" y="4606"/>
                  </a:lnTo>
                  <a:lnTo>
                    <a:pt x="2687" y="2838"/>
                  </a:lnTo>
                  <a:lnTo>
                    <a:pt x="3805" y="7419"/>
                  </a:lnTo>
                  <a:lnTo>
                    <a:pt x="3011" y="11151"/>
                  </a:lnTo>
                  <a:cubicBezTo>
                    <a:pt x="2975" y="11296"/>
                    <a:pt x="2975" y="11422"/>
                    <a:pt x="3011" y="11566"/>
                  </a:cubicBezTo>
                  <a:lnTo>
                    <a:pt x="4021" y="15749"/>
                  </a:lnTo>
                  <a:cubicBezTo>
                    <a:pt x="4140" y="16253"/>
                    <a:pt x="4520" y="16474"/>
                    <a:pt x="4907" y="16474"/>
                  </a:cubicBezTo>
                  <a:cubicBezTo>
                    <a:pt x="5462" y="16474"/>
                    <a:pt x="6030" y="16021"/>
                    <a:pt x="5861" y="15299"/>
                  </a:cubicBezTo>
                  <a:lnTo>
                    <a:pt x="4923" y="11350"/>
                  </a:lnTo>
                  <a:lnTo>
                    <a:pt x="5644" y="7996"/>
                  </a:lnTo>
                  <a:lnTo>
                    <a:pt x="6347" y="7815"/>
                  </a:lnTo>
                  <a:lnTo>
                    <a:pt x="8277" y="10664"/>
                  </a:lnTo>
                  <a:lnTo>
                    <a:pt x="8836" y="12323"/>
                  </a:lnTo>
                  <a:cubicBezTo>
                    <a:pt x="10801" y="12323"/>
                    <a:pt x="11883" y="14631"/>
                    <a:pt x="10603" y="16146"/>
                  </a:cubicBezTo>
                  <a:cubicBezTo>
                    <a:pt x="10549" y="16218"/>
                    <a:pt x="10495" y="16272"/>
                    <a:pt x="10423" y="16344"/>
                  </a:cubicBezTo>
                  <a:cubicBezTo>
                    <a:pt x="10582" y="16435"/>
                    <a:pt x="10747" y="16476"/>
                    <a:pt x="10907" y="16476"/>
                  </a:cubicBezTo>
                  <a:cubicBezTo>
                    <a:pt x="11507" y="16476"/>
                    <a:pt x="12025" y="15900"/>
                    <a:pt x="11811" y="15245"/>
                  </a:cubicBezTo>
                  <a:lnTo>
                    <a:pt x="10008" y="9961"/>
                  </a:lnTo>
                  <a:cubicBezTo>
                    <a:pt x="9990" y="9871"/>
                    <a:pt x="9936" y="9799"/>
                    <a:pt x="9900" y="9727"/>
                  </a:cubicBezTo>
                  <a:lnTo>
                    <a:pt x="7988" y="6986"/>
                  </a:lnTo>
                  <a:lnTo>
                    <a:pt x="6744" y="1865"/>
                  </a:lnTo>
                  <a:lnTo>
                    <a:pt x="8962" y="3253"/>
                  </a:lnTo>
                  <a:lnTo>
                    <a:pt x="9467" y="5778"/>
                  </a:lnTo>
                  <a:cubicBezTo>
                    <a:pt x="9552" y="6217"/>
                    <a:pt x="9883" y="6412"/>
                    <a:pt x="10219" y="6412"/>
                  </a:cubicBezTo>
                  <a:cubicBezTo>
                    <a:pt x="10671" y="6412"/>
                    <a:pt x="11131" y="6060"/>
                    <a:pt x="11018" y="5471"/>
                  </a:cubicBezTo>
                  <a:lnTo>
                    <a:pt x="10459" y="2586"/>
                  </a:lnTo>
                  <a:cubicBezTo>
                    <a:pt x="10405" y="2388"/>
                    <a:pt x="10278" y="2189"/>
                    <a:pt x="10098" y="2081"/>
                  </a:cubicBezTo>
                  <a:lnTo>
                    <a:pt x="6942" y="116"/>
                  </a:lnTo>
                  <a:cubicBezTo>
                    <a:pt x="6818" y="41"/>
                    <a:pt x="6676" y="1"/>
                    <a:pt x="653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2740838" y="3565368"/>
              <a:ext cx="57889" cy="49082"/>
            </a:xfrm>
            <a:custGeom>
              <a:rect b="b" l="l" r="r" t="t"/>
              <a:pathLst>
                <a:path extrusionOk="0" h="3288" w="3878">
                  <a:moveTo>
                    <a:pt x="2072" y="1"/>
                  </a:moveTo>
                  <a:cubicBezTo>
                    <a:pt x="1543" y="1"/>
                    <a:pt x="1011" y="252"/>
                    <a:pt x="685" y="787"/>
                  </a:cubicBezTo>
                  <a:cubicBezTo>
                    <a:pt x="1" y="1912"/>
                    <a:pt x="849" y="3288"/>
                    <a:pt x="2071" y="3288"/>
                  </a:cubicBezTo>
                  <a:cubicBezTo>
                    <a:pt x="2200" y="3288"/>
                    <a:pt x="2334" y="3272"/>
                    <a:pt x="2471" y="3240"/>
                  </a:cubicBezTo>
                  <a:cubicBezTo>
                    <a:pt x="3354" y="3023"/>
                    <a:pt x="3877" y="2140"/>
                    <a:pt x="3679" y="1256"/>
                  </a:cubicBezTo>
                  <a:cubicBezTo>
                    <a:pt x="3473" y="444"/>
                    <a:pt x="2775" y="1"/>
                    <a:pt x="2072"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2819704" y="3807043"/>
              <a:ext cx="56545" cy="52351"/>
            </a:xfrm>
            <a:custGeom>
              <a:rect b="b" l="l" r="r" t="t"/>
              <a:pathLst>
                <a:path extrusionOk="0" h="3507" w="3788">
                  <a:moveTo>
                    <a:pt x="1842" y="0"/>
                  </a:moveTo>
                  <a:cubicBezTo>
                    <a:pt x="891" y="0"/>
                    <a:pt x="1" y="785"/>
                    <a:pt x="91" y="1891"/>
                  </a:cubicBezTo>
                  <a:cubicBezTo>
                    <a:pt x="171" y="2894"/>
                    <a:pt x="997" y="3506"/>
                    <a:pt x="1846" y="3506"/>
                  </a:cubicBezTo>
                  <a:cubicBezTo>
                    <a:pt x="2324" y="3506"/>
                    <a:pt x="2810" y="3312"/>
                    <a:pt x="3174" y="2883"/>
                  </a:cubicBezTo>
                  <a:cubicBezTo>
                    <a:pt x="3787" y="2143"/>
                    <a:pt x="3697" y="1043"/>
                    <a:pt x="2958" y="412"/>
                  </a:cubicBezTo>
                  <a:cubicBezTo>
                    <a:pt x="2616" y="128"/>
                    <a:pt x="2224" y="0"/>
                    <a:pt x="184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2594212" y="3630142"/>
              <a:ext cx="154574" cy="229376"/>
            </a:xfrm>
            <a:custGeom>
              <a:rect b="b" l="l" r="r" t="t"/>
              <a:pathLst>
                <a:path extrusionOk="0" h="15366" w="10355">
                  <a:moveTo>
                    <a:pt x="2360" y="0"/>
                  </a:moveTo>
                  <a:cubicBezTo>
                    <a:pt x="1726" y="0"/>
                    <a:pt x="1221" y="516"/>
                    <a:pt x="1203" y="1136"/>
                  </a:cubicBezTo>
                  <a:lnTo>
                    <a:pt x="1113" y="7412"/>
                  </a:lnTo>
                  <a:lnTo>
                    <a:pt x="1564" y="10495"/>
                  </a:lnTo>
                  <a:lnTo>
                    <a:pt x="283" y="14047"/>
                  </a:lnTo>
                  <a:cubicBezTo>
                    <a:pt x="0" y="14816"/>
                    <a:pt x="619" y="15366"/>
                    <a:pt x="1230" y="15366"/>
                  </a:cubicBezTo>
                  <a:cubicBezTo>
                    <a:pt x="1593" y="15366"/>
                    <a:pt x="1954" y="15172"/>
                    <a:pt x="2123" y="14715"/>
                  </a:cubicBezTo>
                  <a:lnTo>
                    <a:pt x="3475" y="10946"/>
                  </a:lnTo>
                  <a:cubicBezTo>
                    <a:pt x="3529" y="10802"/>
                    <a:pt x="3547" y="10639"/>
                    <a:pt x="3529" y="10495"/>
                  </a:cubicBezTo>
                  <a:lnTo>
                    <a:pt x="3168" y="7448"/>
                  </a:lnTo>
                  <a:lnTo>
                    <a:pt x="3403" y="7448"/>
                  </a:lnTo>
                  <a:lnTo>
                    <a:pt x="6288" y="10423"/>
                  </a:lnTo>
                  <a:lnTo>
                    <a:pt x="8217" y="14769"/>
                  </a:lnTo>
                  <a:cubicBezTo>
                    <a:pt x="8400" y="15184"/>
                    <a:pt x="8737" y="15357"/>
                    <a:pt x="9077" y="15357"/>
                  </a:cubicBezTo>
                  <a:cubicBezTo>
                    <a:pt x="9713" y="15357"/>
                    <a:pt x="10355" y="14750"/>
                    <a:pt x="10002" y="13975"/>
                  </a:cubicBezTo>
                  <a:lnTo>
                    <a:pt x="8001" y="9467"/>
                  </a:lnTo>
                  <a:cubicBezTo>
                    <a:pt x="7947" y="9359"/>
                    <a:pt x="7893" y="9251"/>
                    <a:pt x="7803" y="9179"/>
                  </a:cubicBezTo>
                  <a:lnTo>
                    <a:pt x="6522" y="7862"/>
                  </a:lnTo>
                  <a:cubicBezTo>
                    <a:pt x="6144" y="7862"/>
                    <a:pt x="5765" y="7718"/>
                    <a:pt x="5476" y="7466"/>
                  </a:cubicBezTo>
                  <a:lnTo>
                    <a:pt x="2736" y="5554"/>
                  </a:lnTo>
                  <a:cubicBezTo>
                    <a:pt x="2501" y="5374"/>
                    <a:pt x="2375" y="5104"/>
                    <a:pt x="2393" y="4833"/>
                  </a:cubicBezTo>
                  <a:lnTo>
                    <a:pt x="2627" y="2723"/>
                  </a:lnTo>
                  <a:lnTo>
                    <a:pt x="2952" y="4743"/>
                  </a:lnTo>
                  <a:cubicBezTo>
                    <a:pt x="2988" y="4941"/>
                    <a:pt x="3096" y="5122"/>
                    <a:pt x="3277" y="5248"/>
                  </a:cubicBezTo>
                  <a:lnTo>
                    <a:pt x="6035" y="7195"/>
                  </a:lnTo>
                  <a:cubicBezTo>
                    <a:pt x="6189" y="7303"/>
                    <a:pt x="6344" y="7349"/>
                    <a:pt x="6490" y="7349"/>
                  </a:cubicBezTo>
                  <a:cubicBezTo>
                    <a:pt x="7152" y="7349"/>
                    <a:pt x="7631" y="6402"/>
                    <a:pt x="6937" y="5915"/>
                  </a:cubicBezTo>
                  <a:lnTo>
                    <a:pt x="4449" y="4166"/>
                  </a:lnTo>
                  <a:lnTo>
                    <a:pt x="4178" y="2489"/>
                  </a:lnTo>
                  <a:lnTo>
                    <a:pt x="4719" y="3679"/>
                  </a:lnTo>
                  <a:lnTo>
                    <a:pt x="5549" y="4274"/>
                  </a:lnTo>
                  <a:lnTo>
                    <a:pt x="5603" y="1209"/>
                  </a:lnTo>
                  <a:cubicBezTo>
                    <a:pt x="5603" y="577"/>
                    <a:pt x="5098" y="37"/>
                    <a:pt x="4449" y="37"/>
                  </a:cubicBezTo>
                  <a:lnTo>
                    <a:pt x="2393" y="0"/>
                  </a:lnTo>
                  <a:cubicBezTo>
                    <a:pt x="2382" y="0"/>
                    <a:pt x="2371" y="0"/>
                    <a:pt x="2360"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2615814" y="3569831"/>
              <a:ext cx="60158" cy="51216"/>
            </a:xfrm>
            <a:custGeom>
              <a:rect b="b" l="l" r="r" t="t"/>
              <a:pathLst>
                <a:path extrusionOk="0" h="3431" w="4030">
                  <a:moveTo>
                    <a:pt x="2272" y="1"/>
                  </a:moveTo>
                  <a:cubicBezTo>
                    <a:pt x="769" y="1"/>
                    <a:pt x="1" y="1815"/>
                    <a:pt x="1054" y="2904"/>
                  </a:cubicBezTo>
                  <a:cubicBezTo>
                    <a:pt x="1406" y="3268"/>
                    <a:pt x="1844" y="3431"/>
                    <a:pt x="2275" y="3431"/>
                  </a:cubicBezTo>
                  <a:cubicBezTo>
                    <a:pt x="3147" y="3431"/>
                    <a:pt x="3987" y="2764"/>
                    <a:pt x="4011" y="1750"/>
                  </a:cubicBezTo>
                  <a:cubicBezTo>
                    <a:pt x="4029" y="795"/>
                    <a:pt x="3272" y="19"/>
                    <a:pt x="2316" y="1"/>
                  </a:cubicBezTo>
                  <a:cubicBezTo>
                    <a:pt x="2302" y="1"/>
                    <a:pt x="2287" y="1"/>
                    <a:pt x="2272"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79"/>
          <p:cNvGrpSpPr/>
          <p:nvPr/>
        </p:nvGrpSpPr>
        <p:grpSpPr>
          <a:xfrm>
            <a:off x="2174054" y="3434994"/>
            <a:ext cx="179982" cy="340505"/>
            <a:chOff x="2034492" y="3574818"/>
            <a:chExt cx="156669" cy="296400"/>
          </a:xfrm>
        </p:grpSpPr>
        <p:sp>
          <p:nvSpPr>
            <p:cNvPr id="2028" name="Google Shape;2028;p79"/>
            <p:cNvSpPr/>
            <p:nvPr/>
          </p:nvSpPr>
          <p:spPr>
            <a:xfrm>
              <a:off x="2063020" y="3732163"/>
              <a:ext cx="62472" cy="44424"/>
            </a:xfrm>
            <a:custGeom>
              <a:rect b="b" l="l" r="r" t="t"/>
              <a:pathLst>
                <a:path extrusionOk="0" h="2976" w="4185">
                  <a:moveTo>
                    <a:pt x="1" y="1"/>
                  </a:moveTo>
                  <a:lnTo>
                    <a:pt x="1" y="2976"/>
                  </a:lnTo>
                  <a:lnTo>
                    <a:pt x="1894" y="2976"/>
                  </a:lnTo>
                  <a:lnTo>
                    <a:pt x="1894" y="812"/>
                  </a:lnTo>
                  <a:lnTo>
                    <a:pt x="2309" y="812"/>
                  </a:lnTo>
                  <a:lnTo>
                    <a:pt x="2309" y="2976"/>
                  </a:lnTo>
                  <a:lnTo>
                    <a:pt x="4184" y="2976"/>
                  </a:lnTo>
                  <a:lnTo>
                    <a:pt x="418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2080784" y="3669449"/>
              <a:ext cx="6747" cy="17241"/>
            </a:xfrm>
            <a:custGeom>
              <a:rect b="b" l="l" r="r" t="t"/>
              <a:pathLst>
                <a:path extrusionOk="0" h="1155" w="452">
                  <a:moveTo>
                    <a:pt x="217" y="0"/>
                  </a:moveTo>
                  <a:cubicBezTo>
                    <a:pt x="91" y="0"/>
                    <a:pt x="1" y="72"/>
                    <a:pt x="1" y="253"/>
                  </a:cubicBezTo>
                  <a:lnTo>
                    <a:pt x="1" y="902"/>
                  </a:lnTo>
                  <a:cubicBezTo>
                    <a:pt x="1" y="1064"/>
                    <a:pt x="73" y="1154"/>
                    <a:pt x="217" y="1154"/>
                  </a:cubicBezTo>
                  <a:cubicBezTo>
                    <a:pt x="361" y="1154"/>
                    <a:pt x="452" y="1064"/>
                    <a:pt x="452" y="902"/>
                  </a:cubicBezTo>
                  <a:lnTo>
                    <a:pt x="452" y="253"/>
                  </a:lnTo>
                  <a:cubicBezTo>
                    <a:pt x="452" y="72"/>
                    <a:pt x="361" y="0"/>
                    <a:pt x="217"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2034492" y="3695827"/>
              <a:ext cx="23705" cy="61516"/>
            </a:xfrm>
            <a:custGeom>
              <a:rect b="b" l="l" r="r" t="t"/>
              <a:pathLst>
                <a:path extrusionOk="0" h="4121" w="1588">
                  <a:moveTo>
                    <a:pt x="0" y="0"/>
                  </a:moveTo>
                  <a:lnTo>
                    <a:pt x="0" y="3336"/>
                  </a:lnTo>
                  <a:cubicBezTo>
                    <a:pt x="0" y="3859"/>
                    <a:pt x="397" y="4121"/>
                    <a:pt x="794" y="4121"/>
                  </a:cubicBezTo>
                  <a:cubicBezTo>
                    <a:pt x="1190" y="4121"/>
                    <a:pt x="1587" y="3859"/>
                    <a:pt x="1587" y="3336"/>
                  </a:cubicBezTo>
                  <a:lnTo>
                    <a:pt x="1587"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2034492" y="3631486"/>
              <a:ext cx="119793" cy="91804"/>
            </a:xfrm>
            <a:custGeom>
              <a:rect b="b" l="l" r="r" t="t"/>
              <a:pathLst>
                <a:path extrusionOk="0" h="6150" w="8025">
                  <a:moveTo>
                    <a:pt x="3401" y="2194"/>
                  </a:moveTo>
                  <a:cubicBezTo>
                    <a:pt x="3709" y="2194"/>
                    <a:pt x="3964" y="2464"/>
                    <a:pt x="3931" y="2796"/>
                  </a:cubicBezTo>
                  <a:lnTo>
                    <a:pt x="3931" y="3445"/>
                  </a:lnTo>
                  <a:cubicBezTo>
                    <a:pt x="3964" y="3759"/>
                    <a:pt x="3709" y="4028"/>
                    <a:pt x="3401" y="4028"/>
                  </a:cubicBezTo>
                  <a:cubicBezTo>
                    <a:pt x="3374" y="4028"/>
                    <a:pt x="3346" y="4026"/>
                    <a:pt x="3318" y="4022"/>
                  </a:cubicBezTo>
                  <a:cubicBezTo>
                    <a:pt x="3290" y="4026"/>
                    <a:pt x="3263" y="4028"/>
                    <a:pt x="3235" y="4028"/>
                  </a:cubicBezTo>
                  <a:cubicBezTo>
                    <a:pt x="2931" y="4028"/>
                    <a:pt x="2690" y="3759"/>
                    <a:pt x="2723" y="3445"/>
                  </a:cubicBezTo>
                  <a:lnTo>
                    <a:pt x="2723" y="2796"/>
                  </a:lnTo>
                  <a:cubicBezTo>
                    <a:pt x="2689" y="2457"/>
                    <a:pt x="2942" y="2197"/>
                    <a:pt x="3257" y="2197"/>
                  </a:cubicBezTo>
                  <a:cubicBezTo>
                    <a:pt x="3277" y="2197"/>
                    <a:pt x="3298" y="2198"/>
                    <a:pt x="3318" y="2201"/>
                  </a:cubicBezTo>
                  <a:cubicBezTo>
                    <a:pt x="3346" y="2196"/>
                    <a:pt x="3374" y="2194"/>
                    <a:pt x="3401" y="2194"/>
                  </a:cubicBezTo>
                  <a:close/>
                  <a:moveTo>
                    <a:pt x="4671" y="2182"/>
                  </a:moveTo>
                  <a:cubicBezTo>
                    <a:pt x="4995" y="2182"/>
                    <a:pt x="5230" y="2309"/>
                    <a:pt x="5230" y="2633"/>
                  </a:cubicBezTo>
                  <a:cubicBezTo>
                    <a:pt x="5248" y="2796"/>
                    <a:pt x="5175" y="2958"/>
                    <a:pt x="5031" y="3048"/>
                  </a:cubicBezTo>
                  <a:cubicBezTo>
                    <a:pt x="5194" y="3102"/>
                    <a:pt x="5302" y="3264"/>
                    <a:pt x="5284" y="3427"/>
                  </a:cubicBezTo>
                  <a:cubicBezTo>
                    <a:pt x="5284" y="3445"/>
                    <a:pt x="5356" y="4040"/>
                    <a:pt x="4653" y="4040"/>
                  </a:cubicBezTo>
                  <a:lnTo>
                    <a:pt x="4653" y="4022"/>
                  </a:lnTo>
                  <a:cubicBezTo>
                    <a:pt x="4238" y="4022"/>
                    <a:pt x="4076" y="3769"/>
                    <a:pt x="4076" y="3553"/>
                  </a:cubicBezTo>
                  <a:cubicBezTo>
                    <a:pt x="4076" y="3445"/>
                    <a:pt x="4112" y="3409"/>
                    <a:pt x="4256" y="3409"/>
                  </a:cubicBezTo>
                  <a:cubicBezTo>
                    <a:pt x="4382" y="3409"/>
                    <a:pt x="4454" y="3445"/>
                    <a:pt x="4454" y="3553"/>
                  </a:cubicBezTo>
                  <a:cubicBezTo>
                    <a:pt x="4454" y="3643"/>
                    <a:pt x="4562" y="3697"/>
                    <a:pt x="4671" y="3697"/>
                  </a:cubicBezTo>
                  <a:cubicBezTo>
                    <a:pt x="4851" y="3697"/>
                    <a:pt x="4905" y="3625"/>
                    <a:pt x="4905" y="3463"/>
                  </a:cubicBezTo>
                  <a:cubicBezTo>
                    <a:pt x="4887" y="3445"/>
                    <a:pt x="4959" y="3228"/>
                    <a:pt x="4671" y="3228"/>
                  </a:cubicBezTo>
                  <a:cubicBezTo>
                    <a:pt x="4580" y="3228"/>
                    <a:pt x="4562" y="3138"/>
                    <a:pt x="4562" y="3066"/>
                  </a:cubicBezTo>
                  <a:cubicBezTo>
                    <a:pt x="4562" y="2994"/>
                    <a:pt x="4580" y="2922"/>
                    <a:pt x="4671" y="2922"/>
                  </a:cubicBezTo>
                  <a:cubicBezTo>
                    <a:pt x="4743" y="2922"/>
                    <a:pt x="4851" y="2922"/>
                    <a:pt x="4851" y="2705"/>
                  </a:cubicBezTo>
                  <a:cubicBezTo>
                    <a:pt x="4851" y="2561"/>
                    <a:pt x="4779" y="2525"/>
                    <a:pt x="4671" y="2525"/>
                  </a:cubicBezTo>
                  <a:cubicBezTo>
                    <a:pt x="4580" y="2525"/>
                    <a:pt x="4490" y="2561"/>
                    <a:pt x="4490" y="2651"/>
                  </a:cubicBezTo>
                  <a:cubicBezTo>
                    <a:pt x="4490" y="2760"/>
                    <a:pt x="4454" y="2796"/>
                    <a:pt x="4310" y="2796"/>
                  </a:cubicBezTo>
                  <a:cubicBezTo>
                    <a:pt x="4166" y="2796"/>
                    <a:pt x="4112" y="2760"/>
                    <a:pt x="4112" y="2633"/>
                  </a:cubicBezTo>
                  <a:cubicBezTo>
                    <a:pt x="4112" y="2453"/>
                    <a:pt x="4256" y="2182"/>
                    <a:pt x="4671" y="2182"/>
                  </a:cubicBezTo>
                  <a:close/>
                  <a:moveTo>
                    <a:pt x="1861" y="0"/>
                  </a:moveTo>
                  <a:cubicBezTo>
                    <a:pt x="848" y="0"/>
                    <a:pt x="18" y="823"/>
                    <a:pt x="0" y="1858"/>
                  </a:cubicBezTo>
                  <a:lnTo>
                    <a:pt x="0" y="3715"/>
                  </a:lnTo>
                  <a:lnTo>
                    <a:pt x="1587" y="3715"/>
                  </a:lnTo>
                  <a:lnTo>
                    <a:pt x="1587" y="1858"/>
                  </a:lnTo>
                  <a:cubicBezTo>
                    <a:pt x="1587" y="1696"/>
                    <a:pt x="1731" y="1569"/>
                    <a:pt x="1894" y="1569"/>
                  </a:cubicBezTo>
                  <a:lnTo>
                    <a:pt x="1912" y="1569"/>
                  </a:lnTo>
                  <a:lnTo>
                    <a:pt x="1912" y="6150"/>
                  </a:lnTo>
                  <a:lnTo>
                    <a:pt x="6095" y="6150"/>
                  </a:lnTo>
                  <a:lnTo>
                    <a:pt x="6095" y="1569"/>
                  </a:lnTo>
                  <a:lnTo>
                    <a:pt x="6131" y="1569"/>
                  </a:lnTo>
                  <a:cubicBezTo>
                    <a:pt x="6293" y="1569"/>
                    <a:pt x="6438" y="1696"/>
                    <a:pt x="6456" y="1858"/>
                  </a:cubicBezTo>
                  <a:lnTo>
                    <a:pt x="6438" y="3715"/>
                  </a:lnTo>
                  <a:lnTo>
                    <a:pt x="8025" y="3715"/>
                  </a:lnTo>
                  <a:lnTo>
                    <a:pt x="8025" y="1858"/>
                  </a:lnTo>
                  <a:cubicBezTo>
                    <a:pt x="8007" y="823"/>
                    <a:pt x="7177" y="0"/>
                    <a:pt x="6164" y="0"/>
                  </a:cubicBezTo>
                  <a:cubicBezTo>
                    <a:pt x="6153" y="0"/>
                    <a:pt x="6142" y="0"/>
                    <a:pt x="6131" y="1"/>
                  </a:cubicBezTo>
                  <a:lnTo>
                    <a:pt x="5320" y="1"/>
                  </a:lnTo>
                  <a:cubicBezTo>
                    <a:pt x="5320" y="704"/>
                    <a:pt x="4743" y="1299"/>
                    <a:pt x="4021" y="1299"/>
                  </a:cubicBezTo>
                  <a:cubicBezTo>
                    <a:pt x="3300" y="1299"/>
                    <a:pt x="2723" y="704"/>
                    <a:pt x="2723" y="1"/>
                  </a:cubicBezTo>
                  <a:lnTo>
                    <a:pt x="1894" y="1"/>
                  </a:lnTo>
                  <a:cubicBezTo>
                    <a:pt x="1883" y="0"/>
                    <a:pt x="1872" y="0"/>
                    <a:pt x="1861"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2130585" y="3695827"/>
              <a:ext cx="23705" cy="61516"/>
            </a:xfrm>
            <a:custGeom>
              <a:rect b="b" l="l" r="r" t="t"/>
              <a:pathLst>
                <a:path extrusionOk="0" h="4121" w="1588">
                  <a:moveTo>
                    <a:pt x="1" y="0"/>
                  </a:moveTo>
                  <a:lnTo>
                    <a:pt x="1" y="3336"/>
                  </a:lnTo>
                  <a:cubicBezTo>
                    <a:pt x="1" y="3859"/>
                    <a:pt x="397" y="4121"/>
                    <a:pt x="794" y="4121"/>
                  </a:cubicBezTo>
                  <a:cubicBezTo>
                    <a:pt x="1191" y="4121"/>
                    <a:pt x="1588" y="3859"/>
                    <a:pt x="1588" y="3336"/>
                  </a:cubicBezTo>
                  <a:lnTo>
                    <a:pt x="1588"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2083755" y="3631486"/>
              <a:ext cx="21540" cy="10718"/>
            </a:xfrm>
            <a:custGeom>
              <a:rect b="b" l="l" r="r" t="t"/>
              <a:pathLst>
                <a:path extrusionOk="0" h="718" w="1443">
                  <a:moveTo>
                    <a:pt x="0" y="1"/>
                  </a:moveTo>
                  <a:cubicBezTo>
                    <a:pt x="0" y="478"/>
                    <a:pt x="361" y="717"/>
                    <a:pt x="721" y="717"/>
                  </a:cubicBezTo>
                  <a:cubicBezTo>
                    <a:pt x="1082" y="717"/>
                    <a:pt x="1443" y="478"/>
                    <a:pt x="1443"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2097205" y="3785188"/>
              <a:ext cx="28288" cy="85221"/>
            </a:xfrm>
            <a:custGeom>
              <a:rect b="b" l="l" r="r" t="t"/>
              <a:pathLst>
                <a:path extrusionOk="0" h="5709" w="1895">
                  <a:moveTo>
                    <a:pt x="1" y="1"/>
                  </a:moveTo>
                  <a:lnTo>
                    <a:pt x="1" y="4815"/>
                  </a:lnTo>
                  <a:cubicBezTo>
                    <a:pt x="37" y="5410"/>
                    <a:pt x="497" y="5708"/>
                    <a:pt x="954" y="5708"/>
                  </a:cubicBezTo>
                  <a:cubicBezTo>
                    <a:pt x="1412" y="5708"/>
                    <a:pt x="1867" y="5410"/>
                    <a:pt x="1894" y="4815"/>
                  </a:cubicBezTo>
                  <a:lnTo>
                    <a:pt x="189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2063020" y="3785188"/>
              <a:ext cx="28288" cy="85221"/>
            </a:xfrm>
            <a:custGeom>
              <a:rect b="b" l="l" r="r" t="t"/>
              <a:pathLst>
                <a:path extrusionOk="0" h="5709" w="1895">
                  <a:moveTo>
                    <a:pt x="1" y="1"/>
                  </a:moveTo>
                  <a:lnTo>
                    <a:pt x="1" y="4815"/>
                  </a:lnTo>
                  <a:cubicBezTo>
                    <a:pt x="28" y="5410"/>
                    <a:pt x="488" y="5708"/>
                    <a:pt x="947" y="5708"/>
                  </a:cubicBezTo>
                  <a:cubicBezTo>
                    <a:pt x="1407" y="5708"/>
                    <a:pt x="1867" y="5410"/>
                    <a:pt x="1894" y="4815"/>
                  </a:cubicBezTo>
                  <a:lnTo>
                    <a:pt x="189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2070021" y="3574818"/>
              <a:ext cx="56814" cy="48873"/>
            </a:xfrm>
            <a:custGeom>
              <a:rect b="b" l="l" r="r" t="t"/>
              <a:pathLst>
                <a:path extrusionOk="0" h="3274" w="3806">
                  <a:moveTo>
                    <a:pt x="1645" y="1"/>
                  </a:moveTo>
                  <a:cubicBezTo>
                    <a:pt x="806" y="1"/>
                    <a:pt x="1" y="660"/>
                    <a:pt x="1" y="1651"/>
                  </a:cubicBezTo>
                  <a:cubicBezTo>
                    <a:pt x="1" y="2552"/>
                    <a:pt x="722" y="3274"/>
                    <a:pt x="1623" y="3274"/>
                  </a:cubicBezTo>
                  <a:cubicBezTo>
                    <a:pt x="3084" y="3274"/>
                    <a:pt x="3805" y="1525"/>
                    <a:pt x="2777" y="479"/>
                  </a:cubicBezTo>
                  <a:cubicBezTo>
                    <a:pt x="2447" y="148"/>
                    <a:pt x="2042" y="1"/>
                    <a:pt x="164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9"/>
            <p:cNvSpPr/>
            <p:nvPr/>
          </p:nvSpPr>
          <p:spPr>
            <a:xfrm>
              <a:off x="2134093" y="3822345"/>
              <a:ext cx="57068" cy="48873"/>
            </a:xfrm>
            <a:custGeom>
              <a:rect b="b" l="l" r="r" t="t"/>
              <a:pathLst>
                <a:path extrusionOk="0" h="3274" w="3823">
                  <a:moveTo>
                    <a:pt x="2182" y="0"/>
                  </a:moveTo>
                  <a:cubicBezTo>
                    <a:pt x="739" y="0"/>
                    <a:pt x="0" y="1749"/>
                    <a:pt x="1028" y="2795"/>
                  </a:cubicBezTo>
                  <a:cubicBezTo>
                    <a:pt x="1359" y="3126"/>
                    <a:pt x="1767" y="3274"/>
                    <a:pt x="2167" y="3274"/>
                  </a:cubicBezTo>
                  <a:cubicBezTo>
                    <a:pt x="3011" y="3274"/>
                    <a:pt x="3823" y="2619"/>
                    <a:pt x="3823" y="1641"/>
                  </a:cubicBezTo>
                  <a:cubicBezTo>
                    <a:pt x="3823" y="722"/>
                    <a:pt x="3084" y="0"/>
                    <a:pt x="218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79"/>
          <p:cNvGrpSpPr/>
          <p:nvPr/>
        </p:nvGrpSpPr>
        <p:grpSpPr>
          <a:xfrm>
            <a:off x="6766844" y="2765025"/>
            <a:ext cx="158643" cy="340320"/>
            <a:chOff x="5090563" y="2861614"/>
            <a:chExt cx="138094" cy="296240"/>
          </a:xfrm>
        </p:grpSpPr>
        <p:sp>
          <p:nvSpPr>
            <p:cNvPr id="2039" name="Google Shape;2039;p79"/>
            <p:cNvSpPr/>
            <p:nvPr/>
          </p:nvSpPr>
          <p:spPr>
            <a:xfrm>
              <a:off x="5117479" y="2861614"/>
              <a:ext cx="56799" cy="48664"/>
            </a:xfrm>
            <a:custGeom>
              <a:rect b="b" l="l" r="r" t="t"/>
              <a:pathLst>
                <a:path extrusionOk="0" h="3260" w="3805">
                  <a:moveTo>
                    <a:pt x="2182" y="0"/>
                  </a:moveTo>
                  <a:cubicBezTo>
                    <a:pt x="740" y="0"/>
                    <a:pt x="0" y="1749"/>
                    <a:pt x="1028" y="2777"/>
                  </a:cubicBezTo>
                  <a:cubicBezTo>
                    <a:pt x="1361" y="3110"/>
                    <a:pt x="1770" y="3260"/>
                    <a:pt x="2171" y="3260"/>
                  </a:cubicBezTo>
                  <a:cubicBezTo>
                    <a:pt x="3006" y="3260"/>
                    <a:pt x="3805" y="2610"/>
                    <a:pt x="3805" y="1623"/>
                  </a:cubicBezTo>
                  <a:cubicBezTo>
                    <a:pt x="3805" y="721"/>
                    <a:pt x="3084" y="0"/>
                    <a:pt x="218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5090563" y="2917864"/>
              <a:ext cx="138094" cy="239989"/>
            </a:xfrm>
            <a:custGeom>
              <a:rect b="b" l="l" r="r" t="t"/>
              <a:pathLst>
                <a:path extrusionOk="0" h="16077" w="9251">
                  <a:moveTo>
                    <a:pt x="1875" y="1"/>
                  </a:moveTo>
                  <a:cubicBezTo>
                    <a:pt x="848" y="1"/>
                    <a:pt x="0" y="830"/>
                    <a:pt x="0" y="1858"/>
                  </a:cubicBezTo>
                  <a:lnTo>
                    <a:pt x="0" y="7628"/>
                  </a:lnTo>
                  <a:cubicBezTo>
                    <a:pt x="0" y="8151"/>
                    <a:pt x="392" y="8413"/>
                    <a:pt x="784" y="8413"/>
                  </a:cubicBezTo>
                  <a:cubicBezTo>
                    <a:pt x="1177" y="8413"/>
                    <a:pt x="1569" y="8151"/>
                    <a:pt x="1569" y="7628"/>
                  </a:cubicBezTo>
                  <a:lnTo>
                    <a:pt x="1569" y="1876"/>
                  </a:lnTo>
                  <a:cubicBezTo>
                    <a:pt x="1587" y="1696"/>
                    <a:pt x="1713" y="1588"/>
                    <a:pt x="1893" y="1588"/>
                  </a:cubicBezTo>
                  <a:lnTo>
                    <a:pt x="1911" y="1588"/>
                  </a:lnTo>
                  <a:cubicBezTo>
                    <a:pt x="1893" y="12876"/>
                    <a:pt x="1911" y="9540"/>
                    <a:pt x="1911" y="15130"/>
                  </a:cubicBezTo>
                  <a:cubicBezTo>
                    <a:pt x="1911" y="15761"/>
                    <a:pt x="2380" y="16076"/>
                    <a:pt x="2849" y="16076"/>
                  </a:cubicBezTo>
                  <a:cubicBezTo>
                    <a:pt x="3318" y="16076"/>
                    <a:pt x="3787" y="15761"/>
                    <a:pt x="3787" y="15130"/>
                  </a:cubicBezTo>
                  <a:lnTo>
                    <a:pt x="3787" y="7538"/>
                  </a:lnTo>
                  <a:lnTo>
                    <a:pt x="4274" y="7538"/>
                  </a:lnTo>
                  <a:cubicBezTo>
                    <a:pt x="4436" y="7700"/>
                    <a:pt x="4382" y="7628"/>
                    <a:pt x="6870" y="8999"/>
                  </a:cubicBezTo>
                  <a:lnTo>
                    <a:pt x="6311" y="11920"/>
                  </a:lnTo>
                  <a:cubicBezTo>
                    <a:pt x="6239" y="12263"/>
                    <a:pt x="6365" y="12605"/>
                    <a:pt x="6618" y="12822"/>
                  </a:cubicBezTo>
                  <a:cubicBezTo>
                    <a:pt x="6587" y="12820"/>
                    <a:pt x="6556" y="12819"/>
                    <a:pt x="6526" y="12819"/>
                  </a:cubicBezTo>
                  <a:cubicBezTo>
                    <a:pt x="4692" y="12819"/>
                    <a:pt x="4285" y="15463"/>
                    <a:pt x="6077" y="15995"/>
                  </a:cubicBezTo>
                  <a:cubicBezTo>
                    <a:pt x="6257" y="16050"/>
                    <a:pt x="6430" y="16075"/>
                    <a:pt x="6594" y="16075"/>
                  </a:cubicBezTo>
                  <a:cubicBezTo>
                    <a:pt x="8108" y="16075"/>
                    <a:pt x="8872" y="13934"/>
                    <a:pt x="7375" y="13056"/>
                  </a:cubicBezTo>
                  <a:cubicBezTo>
                    <a:pt x="7772" y="12984"/>
                    <a:pt x="8078" y="12695"/>
                    <a:pt x="8151" y="12299"/>
                  </a:cubicBezTo>
                  <a:lnTo>
                    <a:pt x="8854" y="8692"/>
                  </a:lnTo>
                  <a:cubicBezTo>
                    <a:pt x="8926" y="8295"/>
                    <a:pt x="8728" y="7881"/>
                    <a:pt x="8385" y="7682"/>
                  </a:cubicBezTo>
                  <a:lnTo>
                    <a:pt x="6239" y="6528"/>
                  </a:lnTo>
                  <a:cubicBezTo>
                    <a:pt x="6168" y="6539"/>
                    <a:pt x="6098" y="6543"/>
                    <a:pt x="6030" y="6543"/>
                  </a:cubicBezTo>
                  <a:cubicBezTo>
                    <a:pt x="4780" y="6543"/>
                    <a:pt x="4171" y="4881"/>
                    <a:pt x="5265" y="4094"/>
                  </a:cubicBezTo>
                  <a:lnTo>
                    <a:pt x="6059" y="3499"/>
                  </a:lnTo>
                  <a:lnTo>
                    <a:pt x="6059" y="1606"/>
                  </a:lnTo>
                  <a:cubicBezTo>
                    <a:pt x="6149" y="1642"/>
                    <a:pt x="6239" y="1696"/>
                    <a:pt x="6293" y="1786"/>
                  </a:cubicBezTo>
                  <a:cubicBezTo>
                    <a:pt x="6293" y="1804"/>
                    <a:pt x="6600" y="2255"/>
                    <a:pt x="7285" y="3301"/>
                  </a:cubicBezTo>
                  <a:lnTo>
                    <a:pt x="5590" y="4545"/>
                  </a:lnTo>
                  <a:cubicBezTo>
                    <a:pt x="5229" y="4815"/>
                    <a:pt x="5157" y="5302"/>
                    <a:pt x="5428" y="5645"/>
                  </a:cubicBezTo>
                  <a:lnTo>
                    <a:pt x="5428" y="5627"/>
                  </a:lnTo>
                  <a:cubicBezTo>
                    <a:pt x="5589" y="5831"/>
                    <a:pt x="5828" y="5940"/>
                    <a:pt x="6067" y="5940"/>
                  </a:cubicBezTo>
                  <a:cubicBezTo>
                    <a:pt x="6229" y="5940"/>
                    <a:pt x="6390" y="5891"/>
                    <a:pt x="6528" y="5789"/>
                  </a:cubicBezTo>
                  <a:lnTo>
                    <a:pt x="8836" y="4076"/>
                  </a:lnTo>
                  <a:cubicBezTo>
                    <a:pt x="9178" y="3842"/>
                    <a:pt x="9250" y="3373"/>
                    <a:pt x="9034" y="3012"/>
                  </a:cubicBezTo>
                  <a:lnTo>
                    <a:pt x="7628" y="920"/>
                  </a:lnTo>
                  <a:cubicBezTo>
                    <a:pt x="7285" y="361"/>
                    <a:pt x="6654" y="1"/>
                    <a:pt x="598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79"/>
          <p:cNvGrpSpPr/>
          <p:nvPr/>
        </p:nvGrpSpPr>
        <p:grpSpPr>
          <a:xfrm>
            <a:off x="4012003" y="3434994"/>
            <a:ext cx="327193" cy="340705"/>
            <a:chOff x="3236397" y="3574818"/>
            <a:chExt cx="284813" cy="296575"/>
          </a:xfrm>
        </p:grpSpPr>
        <p:sp>
          <p:nvSpPr>
            <p:cNvPr id="2042" name="Google Shape;2042;p79"/>
            <p:cNvSpPr/>
            <p:nvPr/>
          </p:nvSpPr>
          <p:spPr>
            <a:xfrm>
              <a:off x="3264940" y="3732163"/>
              <a:ext cx="62457" cy="44424"/>
            </a:xfrm>
            <a:custGeom>
              <a:rect b="b" l="l" r="r" t="t"/>
              <a:pathLst>
                <a:path extrusionOk="0" h="2976" w="4184">
                  <a:moveTo>
                    <a:pt x="0" y="1"/>
                  </a:moveTo>
                  <a:lnTo>
                    <a:pt x="0" y="2976"/>
                  </a:lnTo>
                  <a:lnTo>
                    <a:pt x="1894" y="2976"/>
                  </a:lnTo>
                  <a:lnTo>
                    <a:pt x="1894" y="812"/>
                  </a:lnTo>
                  <a:lnTo>
                    <a:pt x="2308" y="812"/>
                  </a:lnTo>
                  <a:lnTo>
                    <a:pt x="2308" y="2976"/>
                  </a:lnTo>
                  <a:lnTo>
                    <a:pt x="4184" y="2976"/>
                  </a:lnTo>
                  <a:lnTo>
                    <a:pt x="418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3282704" y="3669449"/>
              <a:ext cx="6747" cy="17241"/>
            </a:xfrm>
            <a:custGeom>
              <a:rect b="b" l="l" r="r" t="t"/>
              <a:pathLst>
                <a:path extrusionOk="0" h="1155" w="452">
                  <a:moveTo>
                    <a:pt x="217" y="0"/>
                  </a:moveTo>
                  <a:cubicBezTo>
                    <a:pt x="91" y="0"/>
                    <a:pt x="0" y="72"/>
                    <a:pt x="0" y="253"/>
                  </a:cubicBezTo>
                  <a:lnTo>
                    <a:pt x="0" y="902"/>
                  </a:lnTo>
                  <a:cubicBezTo>
                    <a:pt x="0" y="1064"/>
                    <a:pt x="73" y="1154"/>
                    <a:pt x="217" y="1154"/>
                  </a:cubicBezTo>
                  <a:cubicBezTo>
                    <a:pt x="361" y="1154"/>
                    <a:pt x="451" y="1064"/>
                    <a:pt x="451" y="902"/>
                  </a:cubicBezTo>
                  <a:lnTo>
                    <a:pt x="451" y="253"/>
                  </a:lnTo>
                  <a:cubicBezTo>
                    <a:pt x="451" y="72"/>
                    <a:pt x="361" y="0"/>
                    <a:pt x="217"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3236397" y="3695827"/>
              <a:ext cx="23705" cy="61516"/>
            </a:xfrm>
            <a:custGeom>
              <a:rect b="b" l="l" r="r" t="t"/>
              <a:pathLst>
                <a:path extrusionOk="0" h="4121" w="1588">
                  <a:moveTo>
                    <a:pt x="1" y="0"/>
                  </a:moveTo>
                  <a:lnTo>
                    <a:pt x="1" y="3336"/>
                  </a:lnTo>
                  <a:cubicBezTo>
                    <a:pt x="1" y="3859"/>
                    <a:pt x="398" y="4121"/>
                    <a:pt x="794" y="4121"/>
                  </a:cubicBezTo>
                  <a:cubicBezTo>
                    <a:pt x="1191" y="4121"/>
                    <a:pt x="1588" y="3859"/>
                    <a:pt x="1588" y="3336"/>
                  </a:cubicBezTo>
                  <a:lnTo>
                    <a:pt x="1588"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3236397" y="3631486"/>
              <a:ext cx="119808" cy="91804"/>
            </a:xfrm>
            <a:custGeom>
              <a:rect b="b" l="l" r="r" t="t"/>
              <a:pathLst>
                <a:path extrusionOk="0" h="6150" w="8026">
                  <a:moveTo>
                    <a:pt x="3328" y="2214"/>
                  </a:moveTo>
                  <a:cubicBezTo>
                    <a:pt x="3621" y="2214"/>
                    <a:pt x="3914" y="2408"/>
                    <a:pt x="3932" y="2796"/>
                  </a:cubicBezTo>
                  <a:lnTo>
                    <a:pt x="3932" y="3445"/>
                  </a:lnTo>
                  <a:cubicBezTo>
                    <a:pt x="3914" y="3823"/>
                    <a:pt x="3621" y="4013"/>
                    <a:pt x="3328" y="4013"/>
                  </a:cubicBezTo>
                  <a:cubicBezTo>
                    <a:pt x="3035" y="4013"/>
                    <a:pt x="2742" y="3823"/>
                    <a:pt x="2724" y="3445"/>
                  </a:cubicBezTo>
                  <a:lnTo>
                    <a:pt x="2724" y="2796"/>
                  </a:lnTo>
                  <a:cubicBezTo>
                    <a:pt x="2742" y="2408"/>
                    <a:pt x="3035" y="2214"/>
                    <a:pt x="3328" y="2214"/>
                  </a:cubicBezTo>
                  <a:close/>
                  <a:moveTo>
                    <a:pt x="4671" y="2182"/>
                  </a:moveTo>
                  <a:cubicBezTo>
                    <a:pt x="4996" y="2182"/>
                    <a:pt x="5230" y="2309"/>
                    <a:pt x="5230" y="2633"/>
                  </a:cubicBezTo>
                  <a:cubicBezTo>
                    <a:pt x="5248" y="2796"/>
                    <a:pt x="5176" y="2958"/>
                    <a:pt x="5032" y="3048"/>
                  </a:cubicBezTo>
                  <a:cubicBezTo>
                    <a:pt x="5194" y="3102"/>
                    <a:pt x="5302" y="3246"/>
                    <a:pt x="5284" y="3409"/>
                  </a:cubicBezTo>
                  <a:cubicBezTo>
                    <a:pt x="5284" y="3427"/>
                    <a:pt x="5356" y="4022"/>
                    <a:pt x="4653" y="4022"/>
                  </a:cubicBezTo>
                  <a:cubicBezTo>
                    <a:pt x="4238" y="4022"/>
                    <a:pt x="4076" y="3769"/>
                    <a:pt x="4076" y="3553"/>
                  </a:cubicBezTo>
                  <a:cubicBezTo>
                    <a:pt x="4076" y="3445"/>
                    <a:pt x="4112" y="3409"/>
                    <a:pt x="4257" y="3409"/>
                  </a:cubicBezTo>
                  <a:cubicBezTo>
                    <a:pt x="4383" y="3409"/>
                    <a:pt x="4455" y="3445"/>
                    <a:pt x="4455" y="3553"/>
                  </a:cubicBezTo>
                  <a:cubicBezTo>
                    <a:pt x="4455" y="3643"/>
                    <a:pt x="4563" y="3697"/>
                    <a:pt x="4671" y="3697"/>
                  </a:cubicBezTo>
                  <a:cubicBezTo>
                    <a:pt x="4852" y="3697"/>
                    <a:pt x="4906" y="3625"/>
                    <a:pt x="4906" y="3463"/>
                  </a:cubicBezTo>
                  <a:cubicBezTo>
                    <a:pt x="4888" y="3445"/>
                    <a:pt x="4960" y="3228"/>
                    <a:pt x="4671" y="3228"/>
                  </a:cubicBezTo>
                  <a:cubicBezTo>
                    <a:pt x="4581" y="3228"/>
                    <a:pt x="4545" y="3138"/>
                    <a:pt x="4545" y="3066"/>
                  </a:cubicBezTo>
                  <a:cubicBezTo>
                    <a:pt x="4545" y="2994"/>
                    <a:pt x="4581" y="2922"/>
                    <a:pt x="4671" y="2922"/>
                  </a:cubicBezTo>
                  <a:cubicBezTo>
                    <a:pt x="4743" y="2922"/>
                    <a:pt x="4852" y="2922"/>
                    <a:pt x="4852" y="2705"/>
                  </a:cubicBezTo>
                  <a:cubicBezTo>
                    <a:pt x="4852" y="2561"/>
                    <a:pt x="4779" y="2525"/>
                    <a:pt x="4671" y="2525"/>
                  </a:cubicBezTo>
                  <a:cubicBezTo>
                    <a:pt x="4581" y="2525"/>
                    <a:pt x="4491" y="2561"/>
                    <a:pt x="4491" y="2651"/>
                  </a:cubicBezTo>
                  <a:cubicBezTo>
                    <a:pt x="4491" y="2760"/>
                    <a:pt x="4455" y="2796"/>
                    <a:pt x="4311" y="2796"/>
                  </a:cubicBezTo>
                  <a:cubicBezTo>
                    <a:pt x="4130" y="2796"/>
                    <a:pt x="4112" y="2760"/>
                    <a:pt x="4112" y="2633"/>
                  </a:cubicBezTo>
                  <a:cubicBezTo>
                    <a:pt x="4112" y="2453"/>
                    <a:pt x="4257" y="2182"/>
                    <a:pt x="4671" y="2182"/>
                  </a:cubicBezTo>
                  <a:close/>
                  <a:moveTo>
                    <a:pt x="6165" y="0"/>
                  </a:moveTo>
                  <a:cubicBezTo>
                    <a:pt x="6154" y="0"/>
                    <a:pt x="6143" y="0"/>
                    <a:pt x="6132" y="1"/>
                  </a:cubicBezTo>
                  <a:lnTo>
                    <a:pt x="5320" y="1"/>
                  </a:lnTo>
                  <a:cubicBezTo>
                    <a:pt x="5302" y="704"/>
                    <a:pt x="4725" y="1245"/>
                    <a:pt x="4022" y="1245"/>
                  </a:cubicBezTo>
                  <a:cubicBezTo>
                    <a:pt x="3319" y="1245"/>
                    <a:pt x="2742" y="704"/>
                    <a:pt x="2724" y="1"/>
                  </a:cubicBezTo>
                  <a:lnTo>
                    <a:pt x="1894" y="1"/>
                  </a:lnTo>
                  <a:cubicBezTo>
                    <a:pt x="867" y="1"/>
                    <a:pt x="19" y="812"/>
                    <a:pt x="1" y="1858"/>
                  </a:cubicBezTo>
                  <a:lnTo>
                    <a:pt x="1" y="3715"/>
                  </a:lnTo>
                  <a:lnTo>
                    <a:pt x="1588" y="3715"/>
                  </a:lnTo>
                  <a:lnTo>
                    <a:pt x="1588" y="1858"/>
                  </a:lnTo>
                  <a:cubicBezTo>
                    <a:pt x="1588" y="1696"/>
                    <a:pt x="1732" y="1569"/>
                    <a:pt x="1894" y="1569"/>
                  </a:cubicBezTo>
                  <a:lnTo>
                    <a:pt x="1912" y="1569"/>
                  </a:lnTo>
                  <a:lnTo>
                    <a:pt x="1912" y="6150"/>
                  </a:lnTo>
                  <a:lnTo>
                    <a:pt x="6114" y="6150"/>
                  </a:lnTo>
                  <a:lnTo>
                    <a:pt x="6114" y="1569"/>
                  </a:lnTo>
                  <a:lnTo>
                    <a:pt x="6132" y="1569"/>
                  </a:lnTo>
                  <a:cubicBezTo>
                    <a:pt x="6294" y="1569"/>
                    <a:pt x="6420" y="1696"/>
                    <a:pt x="6438" y="1858"/>
                  </a:cubicBezTo>
                  <a:lnTo>
                    <a:pt x="6438" y="3715"/>
                  </a:lnTo>
                  <a:lnTo>
                    <a:pt x="8025" y="3715"/>
                  </a:lnTo>
                  <a:lnTo>
                    <a:pt x="8025" y="1858"/>
                  </a:lnTo>
                  <a:cubicBezTo>
                    <a:pt x="8007" y="823"/>
                    <a:pt x="7178" y="0"/>
                    <a:pt x="616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3332505" y="3695827"/>
              <a:ext cx="23705" cy="61516"/>
            </a:xfrm>
            <a:custGeom>
              <a:rect b="b" l="l" r="r" t="t"/>
              <a:pathLst>
                <a:path extrusionOk="0" h="4121" w="1588">
                  <a:moveTo>
                    <a:pt x="0" y="0"/>
                  </a:moveTo>
                  <a:lnTo>
                    <a:pt x="0" y="3336"/>
                  </a:lnTo>
                  <a:cubicBezTo>
                    <a:pt x="0" y="3859"/>
                    <a:pt x="397" y="4121"/>
                    <a:pt x="794" y="4121"/>
                  </a:cubicBezTo>
                  <a:cubicBezTo>
                    <a:pt x="1190" y="4121"/>
                    <a:pt x="1587" y="3859"/>
                    <a:pt x="1587" y="3336"/>
                  </a:cubicBezTo>
                  <a:lnTo>
                    <a:pt x="1587"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a:off x="3285660" y="3631486"/>
              <a:ext cx="21555" cy="10240"/>
            </a:xfrm>
            <a:custGeom>
              <a:rect b="b" l="l" r="r" t="t"/>
              <a:pathLst>
                <a:path extrusionOk="0" h="686" w="1444">
                  <a:moveTo>
                    <a:pt x="1" y="1"/>
                  </a:moveTo>
                  <a:cubicBezTo>
                    <a:pt x="19" y="379"/>
                    <a:pt x="343" y="686"/>
                    <a:pt x="722" y="686"/>
                  </a:cubicBezTo>
                  <a:cubicBezTo>
                    <a:pt x="1101" y="686"/>
                    <a:pt x="1425" y="379"/>
                    <a:pt x="1443"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3299394" y="3785188"/>
              <a:ext cx="28004" cy="85818"/>
            </a:xfrm>
            <a:custGeom>
              <a:rect b="b" l="l" r="r" t="t"/>
              <a:pathLst>
                <a:path extrusionOk="0" h="5749" w="1876">
                  <a:moveTo>
                    <a:pt x="0" y="1"/>
                  </a:moveTo>
                  <a:lnTo>
                    <a:pt x="0" y="4815"/>
                  </a:lnTo>
                  <a:cubicBezTo>
                    <a:pt x="0" y="5438"/>
                    <a:pt x="469" y="5749"/>
                    <a:pt x="938" y="5749"/>
                  </a:cubicBezTo>
                  <a:cubicBezTo>
                    <a:pt x="1407" y="5749"/>
                    <a:pt x="1876" y="5438"/>
                    <a:pt x="1876" y="4815"/>
                  </a:cubicBezTo>
                  <a:lnTo>
                    <a:pt x="1876"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3264940" y="3785188"/>
              <a:ext cx="28273" cy="85818"/>
            </a:xfrm>
            <a:custGeom>
              <a:rect b="b" l="l" r="r" t="t"/>
              <a:pathLst>
                <a:path extrusionOk="0" h="5749" w="1894">
                  <a:moveTo>
                    <a:pt x="0" y="1"/>
                  </a:moveTo>
                  <a:lnTo>
                    <a:pt x="0" y="4815"/>
                  </a:lnTo>
                  <a:cubicBezTo>
                    <a:pt x="0" y="5438"/>
                    <a:pt x="474" y="5749"/>
                    <a:pt x="947" y="5749"/>
                  </a:cubicBezTo>
                  <a:cubicBezTo>
                    <a:pt x="1420" y="5749"/>
                    <a:pt x="1894" y="5438"/>
                    <a:pt x="1894" y="4815"/>
                  </a:cubicBezTo>
                  <a:lnTo>
                    <a:pt x="189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3271941" y="3574818"/>
              <a:ext cx="57068" cy="48873"/>
            </a:xfrm>
            <a:custGeom>
              <a:rect b="b" l="l" r="r" t="t"/>
              <a:pathLst>
                <a:path extrusionOk="0" h="3274" w="3823">
                  <a:moveTo>
                    <a:pt x="1645" y="1"/>
                  </a:moveTo>
                  <a:cubicBezTo>
                    <a:pt x="806" y="1"/>
                    <a:pt x="0" y="660"/>
                    <a:pt x="0" y="1651"/>
                  </a:cubicBezTo>
                  <a:cubicBezTo>
                    <a:pt x="0" y="2552"/>
                    <a:pt x="721" y="3274"/>
                    <a:pt x="1623" y="3274"/>
                  </a:cubicBezTo>
                  <a:cubicBezTo>
                    <a:pt x="3084" y="3274"/>
                    <a:pt x="3823" y="1525"/>
                    <a:pt x="2777" y="479"/>
                  </a:cubicBezTo>
                  <a:cubicBezTo>
                    <a:pt x="2447" y="148"/>
                    <a:pt x="2042" y="1"/>
                    <a:pt x="164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3411371" y="3732431"/>
              <a:ext cx="83728" cy="44424"/>
            </a:xfrm>
            <a:custGeom>
              <a:rect b="b" l="l" r="r" t="t"/>
              <a:pathLst>
                <a:path extrusionOk="0" h="2976" w="5609">
                  <a:moveTo>
                    <a:pt x="1" y="1"/>
                  </a:moveTo>
                  <a:lnTo>
                    <a:pt x="1" y="2976"/>
                  </a:lnTo>
                  <a:lnTo>
                    <a:pt x="1894" y="2976"/>
                  </a:lnTo>
                  <a:lnTo>
                    <a:pt x="1894" y="812"/>
                  </a:lnTo>
                  <a:lnTo>
                    <a:pt x="2453" y="812"/>
                  </a:lnTo>
                  <a:cubicBezTo>
                    <a:pt x="2561" y="920"/>
                    <a:pt x="2489" y="848"/>
                    <a:pt x="4527" y="1966"/>
                  </a:cubicBezTo>
                  <a:lnTo>
                    <a:pt x="5609" y="415"/>
                  </a:lnTo>
                  <a:lnTo>
                    <a:pt x="4869"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3446736" y="3742657"/>
              <a:ext cx="69368" cy="128735"/>
            </a:xfrm>
            <a:custGeom>
              <a:rect b="b" l="l" r="r" t="t"/>
              <a:pathLst>
                <a:path extrusionOk="0" h="8624" w="4647">
                  <a:moveTo>
                    <a:pt x="3745" y="1"/>
                  </a:moveTo>
                  <a:lnTo>
                    <a:pt x="2554" y="1714"/>
                  </a:lnTo>
                  <a:lnTo>
                    <a:pt x="2032" y="4455"/>
                  </a:lnTo>
                  <a:cubicBezTo>
                    <a:pt x="1959" y="4797"/>
                    <a:pt x="2086" y="5140"/>
                    <a:pt x="2338" y="5356"/>
                  </a:cubicBezTo>
                  <a:cubicBezTo>
                    <a:pt x="2313" y="5355"/>
                    <a:pt x="2288" y="5355"/>
                    <a:pt x="2263" y="5355"/>
                  </a:cubicBezTo>
                  <a:cubicBezTo>
                    <a:pt x="415" y="5355"/>
                    <a:pt x="0" y="7996"/>
                    <a:pt x="1815" y="8548"/>
                  </a:cubicBezTo>
                  <a:cubicBezTo>
                    <a:pt x="1990" y="8599"/>
                    <a:pt x="2158" y="8623"/>
                    <a:pt x="2318" y="8623"/>
                  </a:cubicBezTo>
                  <a:cubicBezTo>
                    <a:pt x="3839" y="8623"/>
                    <a:pt x="4598" y="6472"/>
                    <a:pt x="3113" y="5591"/>
                  </a:cubicBezTo>
                  <a:cubicBezTo>
                    <a:pt x="3492" y="5519"/>
                    <a:pt x="3817" y="5230"/>
                    <a:pt x="3889" y="4833"/>
                  </a:cubicBezTo>
                  <a:lnTo>
                    <a:pt x="4574" y="1227"/>
                  </a:lnTo>
                  <a:cubicBezTo>
                    <a:pt x="4646" y="830"/>
                    <a:pt x="4466" y="416"/>
                    <a:pt x="4105" y="217"/>
                  </a:cubicBezTo>
                  <a:lnTo>
                    <a:pt x="4105" y="199"/>
                  </a:lnTo>
                  <a:lnTo>
                    <a:pt x="3745"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3411371" y="3785457"/>
              <a:ext cx="28288" cy="85550"/>
            </a:xfrm>
            <a:custGeom>
              <a:rect b="b" l="l" r="r" t="t"/>
              <a:pathLst>
                <a:path extrusionOk="0" h="5731" w="1895">
                  <a:moveTo>
                    <a:pt x="1" y="1"/>
                  </a:moveTo>
                  <a:lnTo>
                    <a:pt x="1" y="4797"/>
                  </a:lnTo>
                  <a:cubicBezTo>
                    <a:pt x="1" y="5420"/>
                    <a:pt x="474" y="5731"/>
                    <a:pt x="947" y="5731"/>
                  </a:cubicBezTo>
                  <a:cubicBezTo>
                    <a:pt x="1421" y="5731"/>
                    <a:pt x="1894" y="5420"/>
                    <a:pt x="1894" y="4797"/>
                  </a:cubicBezTo>
                  <a:lnTo>
                    <a:pt x="189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3433988" y="3669986"/>
              <a:ext cx="6747" cy="16973"/>
            </a:xfrm>
            <a:custGeom>
              <a:rect b="b" l="l" r="r" t="t"/>
              <a:pathLst>
                <a:path extrusionOk="0" h="1137" w="452">
                  <a:moveTo>
                    <a:pt x="235" y="0"/>
                  </a:moveTo>
                  <a:cubicBezTo>
                    <a:pt x="91" y="0"/>
                    <a:pt x="0" y="72"/>
                    <a:pt x="0" y="253"/>
                  </a:cubicBezTo>
                  <a:lnTo>
                    <a:pt x="0" y="902"/>
                  </a:lnTo>
                  <a:cubicBezTo>
                    <a:pt x="0" y="1064"/>
                    <a:pt x="91" y="1136"/>
                    <a:pt x="235" y="1136"/>
                  </a:cubicBezTo>
                  <a:cubicBezTo>
                    <a:pt x="361" y="1136"/>
                    <a:pt x="451" y="1064"/>
                    <a:pt x="451" y="902"/>
                  </a:cubicBezTo>
                  <a:lnTo>
                    <a:pt x="451" y="253"/>
                  </a:lnTo>
                  <a:cubicBezTo>
                    <a:pt x="451" y="72"/>
                    <a:pt x="379" y="0"/>
                    <a:pt x="23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3382843" y="3632023"/>
              <a:ext cx="122211" cy="91804"/>
            </a:xfrm>
            <a:custGeom>
              <a:rect b="b" l="l" r="r" t="t"/>
              <a:pathLst>
                <a:path extrusionOk="0" h="6150" w="8187">
                  <a:moveTo>
                    <a:pt x="3663" y="2214"/>
                  </a:moveTo>
                  <a:cubicBezTo>
                    <a:pt x="3954" y="2214"/>
                    <a:pt x="4247" y="2408"/>
                    <a:pt x="4274" y="2796"/>
                  </a:cubicBezTo>
                  <a:lnTo>
                    <a:pt x="4274" y="3445"/>
                  </a:lnTo>
                  <a:cubicBezTo>
                    <a:pt x="4247" y="3823"/>
                    <a:pt x="3954" y="4013"/>
                    <a:pt x="3663" y="4013"/>
                  </a:cubicBezTo>
                  <a:cubicBezTo>
                    <a:pt x="3372" y="4013"/>
                    <a:pt x="3084" y="3823"/>
                    <a:pt x="3066" y="3445"/>
                  </a:cubicBezTo>
                  <a:lnTo>
                    <a:pt x="3066" y="2796"/>
                  </a:lnTo>
                  <a:cubicBezTo>
                    <a:pt x="3084" y="2408"/>
                    <a:pt x="3372" y="2214"/>
                    <a:pt x="3663" y="2214"/>
                  </a:cubicBezTo>
                  <a:close/>
                  <a:moveTo>
                    <a:pt x="4833" y="2201"/>
                  </a:moveTo>
                  <a:cubicBezTo>
                    <a:pt x="4905" y="2201"/>
                    <a:pt x="4995" y="2255"/>
                    <a:pt x="4995" y="2327"/>
                  </a:cubicBezTo>
                  <a:lnTo>
                    <a:pt x="4995" y="3896"/>
                  </a:lnTo>
                  <a:cubicBezTo>
                    <a:pt x="4995" y="3986"/>
                    <a:pt x="4905" y="4022"/>
                    <a:pt x="4815" y="4022"/>
                  </a:cubicBezTo>
                  <a:cubicBezTo>
                    <a:pt x="4707" y="4022"/>
                    <a:pt x="4617" y="3986"/>
                    <a:pt x="4617" y="3896"/>
                  </a:cubicBezTo>
                  <a:lnTo>
                    <a:pt x="4617" y="2651"/>
                  </a:lnTo>
                  <a:lnTo>
                    <a:pt x="4544" y="2687"/>
                  </a:lnTo>
                  <a:cubicBezTo>
                    <a:pt x="4526" y="2705"/>
                    <a:pt x="4508" y="2705"/>
                    <a:pt x="4490" y="2705"/>
                  </a:cubicBezTo>
                  <a:cubicBezTo>
                    <a:pt x="4418" y="2705"/>
                    <a:pt x="4364" y="2633"/>
                    <a:pt x="4364" y="2561"/>
                  </a:cubicBezTo>
                  <a:cubicBezTo>
                    <a:pt x="4364" y="2507"/>
                    <a:pt x="4382" y="2453"/>
                    <a:pt x="4436" y="2417"/>
                  </a:cubicBezTo>
                  <a:cubicBezTo>
                    <a:pt x="4761" y="2219"/>
                    <a:pt x="4761" y="2201"/>
                    <a:pt x="4833" y="2201"/>
                  </a:cubicBezTo>
                  <a:close/>
                  <a:moveTo>
                    <a:pt x="1894" y="1"/>
                  </a:moveTo>
                  <a:cubicBezTo>
                    <a:pt x="866" y="1"/>
                    <a:pt x="18" y="830"/>
                    <a:pt x="0" y="1858"/>
                  </a:cubicBezTo>
                  <a:lnTo>
                    <a:pt x="0" y="3715"/>
                  </a:lnTo>
                  <a:lnTo>
                    <a:pt x="1569" y="3715"/>
                  </a:lnTo>
                  <a:lnTo>
                    <a:pt x="1569" y="1858"/>
                  </a:lnTo>
                  <a:cubicBezTo>
                    <a:pt x="1587" y="1696"/>
                    <a:pt x="1731" y="1569"/>
                    <a:pt x="1894" y="1569"/>
                  </a:cubicBezTo>
                  <a:lnTo>
                    <a:pt x="1912" y="1569"/>
                  </a:lnTo>
                  <a:lnTo>
                    <a:pt x="1912" y="6150"/>
                  </a:lnTo>
                  <a:lnTo>
                    <a:pt x="5157" y="6150"/>
                  </a:lnTo>
                  <a:cubicBezTo>
                    <a:pt x="5085" y="6096"/>
                    <a:pt x="5031" y="6023"/>
                    <a:pt x="4995" y="5969"/>
                  </a:cubicBezTo>
                  <a:cubicBezTo>
                    <a:pt x="4544" y="5356"/>
                    <a:pt x="4671" y="4509"/>
                    <a:pt x="5266" y="4076"/>
                  </a:cubicBezTo>
                  <a:lnTo>
                    <a:pt x="6077" y="3481"/>
                  </a:lnTo>
                  <a:lnTo>
                    <a:pt x="6077" y="1587"/>
                  </a:lnTo>
                  <a:cubicBezTo>
                    <a:pt x="6185" y="1606"/>
                    <a:pt x="6257" y="1678"/>
                    <a:pt x="6312" y="1750"/>
                  </a:cubicBezTo>
                  <a:lnTo>
                    <a:pt x="6871" y="2579"/>
                  </a:lnTo>
                  <a:lnTo>
                    <a:pt x="8187" y="1732"/>
                  </a:lnTo>
                  <a:lnTo>
                    <a:pt x="7646" y="920"/>
                  </a:lnTo>
                  <a:cubicBezTo>
                    <a:pt x="7303" y="361"/>
                    <a:pt x="6672" y="1"/>
                    <a:pt x="6005" y="1"/>
                  </a:cubicBezTo>
                  <a:lnTo>
                    <a:pt x="5302" y="1"/>
                  </a:lnTo>
                  <a:cubicBezTo>
                    <a:pt x="5302" y="722"/>
                    <a:pt x="4707" y="1299"/>
                    <a:pt x="4003" y="1299"/>
                  </a:cubicBezTo>
                  <a:cubicBezTo>
                    <a:pt x="3282" y="1299"/>
                    <a:pt x="2705" y="722"/>
                    <a:pt x="270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a:off x="3382843" y="3696096"/>
              <a:ext cx="23436" cy="61516"/>
            </a:xfrm>
            <a:custGeom>
              <a:rect b="b" l="l" r="r" t="t"/>
              <a:pathLst>
                <a:path extrusionOk="0" h="4121" w="1570">
                  <a:moveTo>
                    <a:pt x="0" y="0"/>
                  </a:moveTo>
                  <a:lnTo>
                    <a:pt x="0" y="3336"/>
                  </a:lnTo>
                  <a:cubicBezTo>
                    <a:pt x="0" y="3859"/>
                    <a:pt x="393" y="4121"/>
                    <a:pt x="785" y="4121"/>
                  </a:cubicBezTo>
                  <a:cubicBezTo>
                    <a:pt x="1177" y="4121"/>
                    <a:pt x="1569" y="3859"/>
                    <a:pt x="1569" y="3336"/>
                  </a:cubicBezTo>
                  <a:lnTo>
                    <a:pt x="15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3431838" y="3632292"/>
              <a:ext cx="21272" cy="10240"/>
            </a:xfrm>
            <a:custGeom>
              <a:rect b="b" l="l" r="r" t="t"/>
              <a:pathLst>
                <a:path extrusionOk="0" h="686" w="1425">
                  <a:moveTo>
                    <a:pt x="0" y="1"/>
                  </a:moveTo>
                  <a:cubicBezTo>
                    <a:pt x="18" y="379"/>
                    <a:pt x="325" y="686"/>
                    <a:pt x="721" y="686"/>
                  </a:cubicBezTo>
                  <a:cubicBezTo>
                    <a:pt x="1100" y="686"/>
                    <a:pt x="1407" y="379"/>
                    <a:pt x="142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3456320" y="3665134"/>
              <a:ext cx="64890" cy="55874"/>
            </a:xfrm>
            <a:custGeom>
              <a:rect b="b" l="l" r="r" t="t"/>
              <a:pathLst>
                <a:path extrusionOk="0" h="3743" w="4347">
                  <a:moveTo>
                    <a:pt x="3571" y="1"/>
                  </a:moveTo>
                  <a:lnTo>
                    <a:pt x="2255" y="848"/>
                  </a:lnTo>
                  <a:lnTo>
                    <a:pt x="2381" y="1046"/>
                  </a:lnTo>
                  <a:lnTo>
                    <a:pt x="686" y="2309"/>
                  </a:lnTo>
                  <a:cubicBezTo>
                    <a:pt x="1" y="2819"/>
                    <a:pt x="483" y="3743"/>
                    <a:pt x="1132" y="3743"/>
                  </a:cubicBezTo>
                  <a:cubicBezTo>
                    <a:pt x="1285" y="3743"/>
                    <a:pt x="1448" y="3691"/>
                    <a:pt x="1606" y="3571"/>
                  </a:cubicBezTo>
                  <a:lnTo>
                    <a:pt x="3914" y="1876"/>
                  </a:lnTo>
                  <a:cubicBezTo>
                    <a:pt x="4257" y="1623"/>
                    <a:pt x="4347" y="1155"/>
                    <a:pt x="4112" y="812"/>
                  </a:cubicBezTo>
                  <a:lnTo>
                    <a:pt x="3571"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3418104" y="3575833"/>
              <a:ext cx="56814" cy="48664"/>
            </a:xfrm>
            <a:custGeom>
              <a:rect b="b" l="l" r="r" t="t"/>
              <a:pathLst>
                <a:path extrusionOk="0" h="3260" w="3806">
                  <a:moveTo>
                    <a:pt x="1635" y="0"/>
                  </a:moveTo>
                  <a:cubicBezTo>
                    <a:pt x="800" y="0"/>
                    <a:pt x="1" y="650"/>
                    <a:pt x="1" y="1637"/>
                  </a:cubicBezTo>
                  <a:cubicBezTo>
                    <a:pt x="1" y="2520"/>
                    <a:pt x="740" y="3260"/>
                    <a:pt x="1623" y="3260"/>
                  </a:cubicBezTo>
                  <a:cubicBezTo>
                    <a:pt x="3084" y="3260"/>
                    <a:pt x="3805" y="1511"/>
                    <a:pt x="2777" y="483"/>
                  </a:cubicBezTo>
                  <a:cubicBezTo>
                    <a:pt x="2444" y="150"/>
                    <a:pt x="2035" y="0"/>
                    <a:pt x="163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79"/>
          <p:cNvGrpSpPr/>
          <p:nvPr/>
        </p:nvGrpSpPr>
        <p:grpSpPr>
          <a:xfrm>
            <a:off x="4987633" y="3434994"/>
            <a:ext cx="171641" cy="340262"/>
            <a:chOff x="3939787" y="3574818"/>
            <a:chExt cx="149409" cy="296189"/>
          </a:xfrm>
        </p:grpSpPr>
        <p:sp>
          <p:nvSpPr>
            <p:cNvPr id="2061" name="Google Shape;2061;p79"/>
            <p:cNvSpPr/>
            <p:nvPr/>
          </p:nvSpPr>
          <p:spPr>
            <a:xfrm>
              <a:off x="3985811" y="3669449"/>
              <a:ext cx="6747" cy="17241"/>
            </a:xfrm>
            <a:custGeom>
              <a:rect b="b" l="l" r="r" t="t"/>
              <a:pathLst>
                <a:path extrusionOk="0" h="1155" w="452">
                  <a:moveTo>
                    <a:pt x="235" y="0"/>
                  </a:moveTo>
                  <a:cubicBezTo>
                    <a:pt x="91" y="0"/>
                    <a:pt x="1" y="72"/>
                    <a:pt x="1" y="253"/>
                  </a:cubicBezTo>
                  <a:lnTo>
                    <a:pt x="1" y="902"/>
                  </a:lnTo>
                  <a:cubicBezTo>
                    <a:pt x="1" y="1064"/>
                    <a:pt x="91" y="1154"/>
                    <a:pt x="235" y="1154"/>
                  </a:cubicBezTo>
                  <a:cubicBezTo>
                    <a:pt x="380" y="1154"/>
                    <a:pt x="452" y="1064"/>
                    <a:pt x="452" y="902"/>
                  </a:cubicBezTo>
                  <a:lnTo>
                    <a:pt x="452" y="253"/>
                  </a:lnTo>
                  <a:cubicBezTo>
                    <a:pt x="452" y="72"/>
                    <a:pt x="380" y="0"/>
                    <a:pt x="23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a:off x="3968315" y="3732163"/>
              <a:ext cx="62472" cy="44424"/>
            </a:xfrm>
            <a:custGeom>
              <a:rect b="b" l="l" r="r" t="t"/>
              <a:pathLst>
                <a:path extrusionOk="0" h="2976" w="4185">
                  <a:moveTo>
                    <a:pt x="1" y="1"/>
                  </a:moveTo>
                  <a:lnTo>
                    <a:pt x="1" y="2976"/>
                  </a:lnTo>
                  <a:lnTo>
                    <a:pt x="1876" y="2976"/>
                  </a:lnTo>
                  <a:lnTo>
                    <a:pt x="1876" y="812"/>
                  </a:lnTo>
                  <a:lnTo>
                    <a:pt x="2291" y="812"/>
                  </a:lnTo>
                  <a:lnTo>
                    <a:pt x="2291" y="2976"/>
                  </a:lnTo>
                  <a:lnTo>
                    <a:pt x="4184" y="2976"/>
                  </a:lnTo>
                  <a:lnTo>
                    <a:pt x="418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a:off x="3939787" y="3695827"/>
              <a:ext cx="23436" cy="61516"/>
            </a:xfrm>
            <a:custGeom>
              <a:rect b="b" l="l" r="r" t="t"/>
              <a:pathLst>
                <a:path extrusionOk="0" h="4121" w="1570">
                  <a:moveTo>
                    <a:pt x="0" y="0"/>
                  </a:moveTo>
                  <a:lnTo>
                    <a:pt x="0" y="3336"/>
                  </a:lnTo>
                  <a:cubicBezTo>
                    <a:pt x="0" y="3859"/>
                    <a:pt x="393" y="4121"/>
                    <a:pt x="785" y="4121"/>
                  </a:cubicBezTo>
                  <a:cubicBezTo>
                    <a:pt x="1177" y="4121"/>
                    <a:pt x="1569" y="3859"/>
                    <a:pt x="1569" y="3336"/>
                  </a:cubicBezTo>
                  <a:lnTo>
                    <a:pt x="1569"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3989051" y="3631486"/>
              <a:ext cx="21272" cy="10106"/>
            </a:xfrm>
            <a:custGeom>
              <a:rect b="b" l="l" r="r" t="t"/>
              <a:pathLst>
                <a:path extrusionOk="0" h="677" w="1425">
                  <a:moveTo>
                    <a:pt x="0" y="1"/>
                  </a:moveTo>
                  <a:cubicBezTo>
                    <a:pt x="27" y="451"/>
                    <a:pt x="374" y="677"/>
                    <a:pt x="719" y="677"/>
                  </a:cubicBezTo>
                  <a:cubicBezTo>
                    <a:pt x="1064" y="677"/>
                    <a:pt x="1407" y="451"/>
                    <a:pt x="142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9"/>
            <p:cNvSpPr/>
            <p:nvPr/>
          </p:nvSpPr>
          <p:spPr>
            <a:xfrm>
              <a:off x="4002501" y="3785188"/>
              <a:ext cx="28288" cy="85818"/>
            </a:xfrm>
            <a:custGeom>
              <a:rect b="b" l="l" r="r" t="t"/>
              <a:pathLst>
                <a:path extrusionOk="0" h="5749" w="1895">
                  <a:moveTo>
                    <a:pt x="1" y="1"/>
                  </a:moveTo>
                  <a:lnTo>
                    <a:pt x="1" y="4815"/>
                  </a:lnTo>
                  <a:cubicBezTo>
                    <a:pt x="1" y="5438"/>
                    <a:pt x="474" y="5749"/>
                    <a:pt x="948" y="5749"/>
                  </a:cubicBezTo>
                  <a:cubicBezTo>
                    <a:pt x="1421" y="5749"/>
                    <a:pt x="1894" y="5438"/>
                    <a:pt x="1894" y="4815"/>
                  </a:cubicBezTo>
                  <a:lnTo>
                    <a:pt x="189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9"/>
            <p:cNvSpPr/>
            <p:nvPr/>
          </p:nvSpPr>
          <p:spPr>
            <a:xfrm>
              <a:off x="3968315" y="3785188"/>
              <a:ext cx="28019" cy="85818"/>
            </a:xfrm>
            <a:custGeom>
              <a:rect b="b" l="l" r="r" t="t"/>
              <a:pathLst>
                <a:path extrusionOk="0" h="5749" w="1877">
                  <a:moveTo>
                    <a:pt x="1" y="1"/>
                  </a:moveTo>
                  <a:lnTo>
                    <a:pt x="1" y="4815"/>
                  </a:lnTo>
                  <a:cubicBezTo>
                    <a:pt x="1" y="5438"/>
                    <a:pt x="470" y="5749"/>
                    <a:pt x="939" y="5749"/>
                  </a:cubicBezTo>
                  <a:cubicBezTo>
                    <a:pt x="1407" y="5749"/>
                    <a:pt x="1876" y="5438"/>
                    <a:pt x="1876" y="4815"/>
                  </a:cubicBezTo>
                  <a:lnTo>
                    <a:pt x="1876"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9"/>
            <p:cNvSpPr/>
            <p:nvPr/>
          </p:nvSpPr>
          <p:spPr>
            <a:xfrm>
              <a:off x="3975048" y="3574818"/>
              <a:ext cx="57083" cy="48873"/>
            </a:xfrm>
            <a:custGeom>
              <a:rect b="b" l="l" r="r" t="t"/>
              <a:pathLst>
                <a:path extrusionOk="0" h="3274" w="3824">
                  <a:moveTo>
                    <a:pt x="1659" y="1"/>
                  </a:moveTo>
                  <a:cubicBezTo>
                    <a:pt x="814" y="1"/>
                    <a:pt x="1" y="660"/>
                    <a:pt x="1" y="1651"/>
                  </a:cubicBezTo>
                  <a:cubicBezTo>
                    <a:pt x="1" y="2552"/>
                    <a:pt x="740" y="3274"/>
                    <a:pt x="1642" y="3274"/>
                  </a:cubicBezTo>
                  <a:cubicBezTo>
                    <a:pt x="3102" y="3274"/>
                    <a:pt x="3823" y="1525"/>
                    <a:pt x="2796" y="479"/>
                  </a:cubicBezTo>
                  <a:cubicBezTo>
                    <a:pt x="2465" y="148"/>
                    <a:pt x="2059" y="1"/>
                    <a:pt x="1659"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9"/>
            <p:cNvSpPr/>
            <p:nvPr/>
          </p:nvSpPr>
          <p:spPr>
            <a:xfrm>
              <a:off x="4012010" y="3678062"/>
              <a:ext cx="41110" cy="43887"/>
            </a:xfrm>
            <a:custGeom>
              <a:rect b="b" l="l" r="r" t="t"/>
              <a:pathLst>
                <a:path extrusionOk="0" h="2940" w="2754">
                  <a:moveTo>
                    <a:pt x="2210" y="0"/>
                  </a:moveTo>
                  <a:cubicBezTo>
                    <a:pt x="638" y="0"/>
                    <a:pt x="1" y="2006"/>
                    <a:pt x="1257" y="2939"/>
                  </a:cubicBezTo>
                  <a:cubicBezTo>
                    <a:pt x="1185" y="2579"/>
                    <a:pt x="1257" y="2200"/>
                    <a:pt x="1474" y="1894"/>
                  </a:cubicBezTo>
                  <a:lnTo>
                    <a:pt x="2754" y="72"/>
                  </a:lnTo>
                  <a:cubicBezTo>
                    <a:pt x="2592" y="18"/>
                    <a:pt x="2411" y="0"/>
                    <a:pt x="2231" y="0"/>
                  </a:cubicBezTo>
                  <a:cubicBezTo>
                    <a:pt x="2224" y="0"/>
                    <a:pt x="2217" y="0"/>
                    <a:pt x="2210"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9"/>
            <p:cNvSpPr/>
            <p:nvPr/>
          </p:nvSpPr>
          <p:spPr>
            <a:xfrm>
              <a:off x="3939787" y="3631486"/>
              <a:ext cx="149409" cy="97760"/>
            </a:xfrm>
            <a:custGeom>
              <a:rect b="b" l="l" r="r" t="t"/>
              <a:pathLst>
                <a:path extrusionOk="0" h="6549" w="10009">
                  <a:moveTo>
                    <a:pt x="3318" y="2228"/>
                  </a:moveTo>
                  <a:cubicBezTo>
                    <a:pt x="3611" y="2228"/>
                    <a:pt x="3904" y="2417"/>
                    <a:pt x="3931" y="2796"/>
                  </a:cubicBezTo>
                  <a:lnTo>
                    <a:pt x="3931" y="3445"/>
                  </a:lnTo>
                  <a:cubicBezTo>
                    <a:pt x="3904" y="3823"/>
                    <a:pt x="3611" y="4013"/>
                    <a:pt x="3318" y="4013"/>
                  </a:cubicBezTo>
                  <a:cubicBezTo>
                    <a:pt x="3025" y="4013"/>
                    <a:pt x="2732" y="3823"/>
                    <a:pt x="2705" y="3445"/>
                  </a:cubicBezTo>
                  <a:lnTo>
                    <a:pt x="2705" y="2796"/>
                  </a:lnTo>
                  <a:cubicBezTo>
                    <a:pt x="2732" y="2417"/>
                    <a:pt x="3025" y="2228"/>
                    <a:pt x="3318" y="2228"/>
                  </a:cubicBezTo>
                  <a:close/>
                  <a:moveTo>
                    <a:pt x="1894" y="1"/>
                  </a:moveTo>
                  <a:cubicBezTo>
                    <a:pt x="866" y="1"/>
                    <a:pt x="19" y="830"/>
                    <a:pt x="0" y="1858"/>
                  </a:cubicBezTo>
                  <a:lnTo>
                    <a:pt x="0" y="3715"/>
                  </a:lnTo>
                  <a:lnTo>
                    <a:pt x="1569" y="3715"/>
                  </a:lnTo>
                  <a:lnTo>
                    <a:pt x="1569" y="1858"/>
                  </a:lnTo>
                  <a:cubicBezTo>
                    <a:pt x="1587" y="1696"/>
                    <a:pt x="1732" y="1569"/>
                    <a:pt x="1894" y="1569"/>
                  </a:cubicBezTo>
                  <a:lnTo>
                    <a:pt x="1912" y="1569"/>
                  </a:lnTo>
                  <a:lnTo>
                    <a:pt x="1912" y="6150"/>
                  </a:lnTo>
                  <a:lnTo>
                    <a:pt x="5356" y="6150"/>
                  </a:lnTo>
                  <a:cubicBezTo>
                    <a:pt x="5031" y="5753"/>
                    <a:pt x="4851" y="5248"/>
                    <a:pt x="4851" y="4743"/>
                  </a:cubicBezTo>
                  <a:cubicBezTo>
                    <a:pt x="4851" y="4473"/>
                    <a:pt x="4905" y="4202"/>
                    <a:pt x="4995" y="3950"/>
                  </a:cubicBezTo>
                  <a:lnTo>
                    <a:pt x="4995" y="3950"/>
                  </a:lnTo>
                  <a:cubicBezTo>
                    <a:pt x="4887" y="4004"/>
                    <a:pt x="4761" y="4022"/>
                    <a:pt x="4653" y="4022"/>
                  </a:cubicBezTo>
                  <a:cubicBezTo>
                    <a:pt x="4220" y="4022"/>
                    <a:pt x="4058" y="3769"/>
                    <a:pt x="4058" y="3553"/>
                  </a:cubicBezTo>
                  <a:cubicBezTo>
                    <a:pt x="4058" y="3445"/>
                    <a:pt x="4112" y="3409"/>
                    <a:pt x="4238" y="3409"/>
                  </a:cubicBezTo>
                  <a:cubicBezTo>
                    <a:pt x="4382" y="3409"/>
                    <a:pt x="4436" y="3445"/>
                    <a:pt x="4436" y="3535"/>
                  </a:cubicBezTo>
                  <a:cubicBezTo>
                    <a:pt x="4436" y="3625"/>
                    <a:pt x="4545" y="3679"/>
                    <a:pt x="4671" y="3679"/>
                  </a:cubicBezTo>
                  <a:cubicBezTo>
                    <a:pt x="4833" y="3679"/>
                    <a:pt x="4887" y="3625"/>
                    <a:pt x="4887" y="3463"/>
                  </a:cubicBezTo>
                  <a:cubicBezTo>
                    <a:pt x="4887" y="3427"/>
                    <a:pt x="4959" y="3210"/>
                    <a:pt x="4653" y="3210"/>
                  </a:cubicBezTo>
                  <a:cubicBezTo>
                    <a:pt x="4581" y="3210"/>
                    <a:pt x="4545" y="3138"/>
                    <a:pt x="4545" y="3066"/>
                  </a:cubicBezTo>
                  <a:cubicBezTo>
                    <a:pt x="4545" y="2994"/>
                    <a:pt x="4581" y="2922"/>
                    <a:pt x="4653" y="2922"/>
                  </a:cubicBezTo>
                  <a:cubicBezTo>
                    <a:pt x="4743" y="2922"/>
                    <a:pt x="4851" y="2922"/>
                    <a:pt x="4851" y="2705"/>
                  </a:cubicBezTo>
                  <a:cubicBezTo>
                    <a:pt x="4851" y="2561"/>
                    <a:pt x="4761" y="2525"/>
                    <a:pt x="4671" y="2525"/>
                  </a:cubicBezTo>
                  <a:cubicBezTo>
                    <a:pt x="4563" y="2525"/>
                    <a:pt x="4490" y="2561"/>
                    <a:pt x="4490" y="2651"/>
                  </a:cubicBezTo>
                  <a:cubicBezTo>
                    <a:pt x="4490" y="2741"/>
                    <a:pt x="4454" y="2796"/>
                    <a:pt x="4310" y="2796"/>
                  </a:cubicBezTo>
                  <a:cubicBezTo>
                    <a:pt x="4130" y="2796"/>
                    <a:pt x="4094" y="2760"/>
                    <a:pt x="4094" y="2633"/>
                  </a:cubicBezTo>
                  <a:cubicBezTo>
                    <a:pt x="4094" y="2453"/>
                    <a:pt x="4238" y="2182"/>
                    <a:pt x="4671" y="2182"/>
                  </a:cubicBezTo>
                  <a:cubicBezTo>
                    <a:pt x="4977" y="2182"/>
                    <a:pt x="5212" y="2291"/>
                    <a:pt x="5212" y="2633"/>
                  </a:cubicBezTo>
                  <a:cubicBezTo>
                    <a:pt x="5230" y="2796"/>
                    <a:pt x="5158" y="2958"/>
                    <a:pt x="5031" y="3048"/>
                  </a:cubicBezTo>
                  <a:cubicBezTo>
                    <a:pt x="5194" y="3102"/>
                    <a:pt x="5302" y="3264"/>
                    <a:pt x="5284" y="3427"/>
                  </a:cubicBezTo>
                  <a:cubicBezTo>
                    <a:pt x="5500" y="3138"/>
                    <a:pt x="5771" y="2904"/>
                    <a:pt x="6095" y="2760"/>
                  </a:cubicBezTo>
                  <a:lnTo>
                    <a:pt x="6095" y="1569"/>
                  </a:lnTo>
                  <a:cubicBezTo>
                    <a:pt x="6116" y="1568"/>
                    <a:pt x="6136" y="1567"/>
                    <a:pt x="6155" y="1567"/>
                  </a:cubicBezTo>
                  <a:cubicBezTo>
                    <a:pt x="6330" y="1567"/>
                    <a:pt x="6489" y="1636"/>
                    <a:pt x="6618" y="1750"/>
                  </a:cubicBezTo>
                  <a:cubicBezTo>
                    <a:pt x="7672" y="2865"/>
                    <a:pt x="7836" y="3039"/>
                    <a:pt x="7838" y="3039"/>
                  </a:cubicBezTo>
                  <a:cubicBezTo>
                    <a:pt x="7839" y="3039"/>
                    <a:pt x="7806" y="3003"/>
                    <a:pt x="7807" y="3003"/>
                  </a:cubicBezTo>
                  <a:lnTo>
                    <a:pt x="7807" y="3003"/>
                  </a:lnTo>
                  <a:cubicBezTo>
                    <a:pt x="7810" y="3003"/>
                    <a:pt x="7872" y="3066"/>
                    <a:pt x="8151" y="3355"/>
                  </a:cubicBezTo>
                  <a:lnTo>
                    <a:pt x="6762" y="5338"/>
                  </a:lnTo>
                  <a:cubicBezTo>
                    <a:pt x="6386" y="5948"/>
                    <a:pt x="6897" y="6548"/>
                    <a:pt x="7441" y="6548"/>
                  </a:cubicBezTo>
                  <a:cubicBezTo>
                    <a:pt x="7653" y="6548"/>
                    <a:pt x="7871" y="6457"/>
                    <a:pt x="8043" y="6240"/>
                  </a:cubicBezTo>
                  <a:lnTo>
                    <a:pt x="9792" y="3733"/>
                  </a:lnTo>
                  <a:cubicBezTo>
                    <a:pt x="10008" y="3427"/>
                    <a:pt x="9972" y="3012"/>
                    <a:pt x="9720" y="2741"/>
                  </a:cubicBezTo>
                  <a:lnTo>
                    <a:pt x="9720" y="2760"/>
                  </a:lnTo>
                  <a:lnTo>
                    <a:pt x="7754" y="686"/>
                  </a:lnTo>
                  <a:cubicBezTo>
                    <a:pt x="7339" y="253"/>
                    <a:pt x="6780" y="1"/>
                    <a:pt x="6185" y="1"/>
                  </a:cubicBezTo>
                  <a:lnTo>
                    <a:pt x="5320" y="1"/>
                  </a:lnTo>
                  <a:cubicBezTo>
                    <a:pt x="5284" y="704"/>
                    <a:pt x="4707" y="1263"/>
                    <a:pt x="4022" y="1263"/>
                  </a:cubicBezTo>
                  <a:cubicBezTo>
                    <a:pt x="3318" y="1263"/>
                    <a:pt x="2741" y="704"/>
                    <a:pt x="270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79"/>
          <p:cNvGrpSpPr/>
          <p:nvPr/>
        </p:nvGrpSpPr>
        <p:grpSpPr>
          <a:xfrm>
            <a:off x="5809352" y="3435148"/>
            <a:ext cx="249877" cy="340192"/>
            <a:chOff x="4456082" y="3574952"/>
            <a:chExt cx="217512" cy="296128"/>
          </a:xfrm>
        </p:grpSpPr>
        <p:sp>
          <p:nvSpPr>
            <p:cNvPr id="2071" name="Google Shape;2071;p79"/>
            <p:cNvSpPr/>
            <p:nvPr/>
          </p:nvSpPr>
          <p:spPr>
            <a:xfrm>
              <a:off x="4507226" y="3769036"/>
              <a:ext cx="34736" cy="102044"/>
            </a:xfrm>
            <a:custGeom>
              <a:rect b="b" l="l" r="r" t="t"/>
              <a:pathLst>
                <a:path extrusionOk="0" h="6836" w="2327">
                  <a:moveTo>
                    <a:pt x="524" y="1"/>
                  </a:moveTo>
                  <a:lnTo>
                    <a:pt x="217" y="380"/>
                  </a:lnTo>
                  <a:cubicBezTo>
                    <a:pt x="73" y="560"/>
                    <a:pt x="1" y="794"/>
                    <a:pt x="1" y="1029"/>
                  </a:cubicBezTo>
                  <a:lnTo>
                    <a:pt x="1" y="5789"/>
                  </a:lnTo>
                  <a:cubicBezTo>
                    <a:pt x="1" y="6366"/>
                    <a:pt x="470" y="6835"/>
                    <a:pt x="1047" y="6835"/>
                  </a:cubicBezTo>
                  <a:cubicBezTo>
                    <a:pt x="1642" y="6835"/>
                    <a:pt x="2111" y="6366"/>
                    <a:pt x="2111" y="5789"/>
                  </a:cubicBezTo>
                  <a:lnTo>
                    <a:pt x="2111" y="1389"/>
                  </a:lnTo>
                  <a:lnTo>
                    <a:pt x="2327" y="1101"/>
                  </a:lnTo>
                  <a:lnTo>
                    <a:pt x="524"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9"/>
            <p:cNvSpPr/>
            <p:nvPr/>
          </p:nvSpPr>
          <p:spPr>
            <a:xfrm>
              <a:off x="4520154" y="3725699"/>
              <a:ext cx="118987" cy="53590"/>
            </a:xfrm>
            <a:custGeom>
              <a:rect b="b" l="l" r="r" t="t"/>
              <a:pathLst>
                <a:path extrusionOk="0" h="3590" w="7971">
                  <a:moveTo>
                    <a:pt x="1479" y="1"/>
                  </a:moveTo>
                  <a:lnTo>
                    <a:pt x="1479" y="560"/>
                  </a:lnTo>
                  <a:lnTo>
                    <a:pt x="0" y="2453"/>
                  </a:lnTo>
                  <a:lnTo>
                    <a:pt x="1840" y="3535"/>
                  </a:lnTo>
                  <a:lnTo>
                    <a:pt x="3120" y="1876"/>
                  </a:lnTo>
                  <a:lnTo>
                    <a:pt x="4797" y="1876"/>
                  </a:lnTo>
                  <a:lnTo>
                    <a:pt x="6149" y="3589"/>
                  </a:lnTo>
                  <a:lnTo>
                    <a:pt x="7970" y="2507"/>
                  </a:lnTo>
                  <a:lnTo>
                    <a:pt x="6203" y="235"/>
                  </a:lnTo>
                  <a:lnTo>
                    <a:pt x="6203"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9"/>
            <p:cNvSpPr/>
            <p:nvPr/>
          </p:nvSpPr>
          <p:spPr>
            <a:xfrm>
              <a:off x="4617322" y="3770126"/>
              <a:ext cx="34199" cy="100208"/>
            </a:xfrm>
            <a:custGeom>
              <a:rect b="b" l="l" r="r" t="t"/>
              <a:pathLst>
                <a:path extrusionOk="0" h="6713" w="2291">
                  <a:moveTo>
                    <a:pt x="1822" y="0"/>
                  </a:moveTo>
                  <a:lnTo>
                    <a:pt x="1" y="1082"/>
                  </a:lnTo>
                  <a:lnTo>
                    <a:pt x="181" y="1316"/>
                  </a:lnTo>
                  <a:lnTo>
                    <a:pt x="181" y="5698"/>
                  </a:lnTo>
                  <a:cubicBezTo>
                    <a:pt x="208" y="6374"/>
                    <a:pt x="718" y="6713"/>
                    <a:pt x="1229" y="6713"/>
                  </a:cubicBezTo>
                  <a:cubicBezTo>
                    <a:pt x="1741" y="6713"/>
                    <a:pt x="2255" y="6374"/>
                    <a:pt x="2291" y="5698"/>
                  </a:cubicBezTo>
                  <a:lnTo>
                    <a:pt x="2291" y="956"/>
                  </a:lnTo>
                  <a:cubicBezTo>
                    <a:pt x="2291" y="721"/>
                    <a:pt x="2201" y="487"/>
                    <a:pt x="2057" y="307"/>
                  </a:cubicBezTo>
                  <a:lnTo>
                    <a:pt x="1822"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9"/>
            <p:cNvSpPr/>
            <p:nvPr/>
          </p:nvSpPr>
          <p:spPr>
            <a:xfrm>
              <a:off x="4585570" y="3664328"/>
              <a:ext cx="7553" cy="19660"/>
            </a:xfrm>
            <a:custGeom>
              <a:rect b="b" l="l" r="r" t="t"/>
              <a:pathLst>
                <a:path extrusionOk="0" h="1317" w="506">
                  <a:moveTo>
                    <a:pt x="253" y="1"/>
                  </a:moveTo>
                  <a:cubicBezTo>
                    <a:pt x="90" y="1"/>
                    <a:pt x="0" y="91"/>
                    <a:pt x="0" y="289"/>
                  </a:cubicBezTo>
                  <a:lnTo>
                    <a:pt x="0" y="1028"/>
                  </a:lnTo>
                  <a:cubicBezTo>
                    <a:pt x="0" y="1227"/>
                    <a:pt x="90" y="1317"/>
                    <a:pt x="253" y="1317"/>
                  </a:cubicBezTo>
                  <a:cubicBezTo>
                    <a:pt x="415" y="1317"/>
                    <a:pt x="505" y="1227"/>
                    <a:pt x="505" y="1028"/>
                  </a:cubicBezTo>
                  <a:lnTo>
                    <a:pt x="505" y="289"/>
                  </a:lnTo>
                  <a:cubicBezTo>
                    <a:pt x="505" y="91"/>
                    <a:pt x="415" y="1"/>
                    <a:pt x="253"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9"/>
            <p:cNvSpPr/>
            <p:nvPr/>
          </p:nvSpPr>
          <p:spPr>
            <a:xfrm>
              <a:off x="4561878" y="3664328"/>
              <a:ext cx="7553" cy="19660"/>
            </a:xfrm>
            <a:custGeom>
              <a:rect b="b" l="l" r="r" t="t"/>
              <a:pathLst>
                <a:path extrusionOk="0" h="1317" w="506">
                  <a:moveTo>
                    <a:pt x="253" y="1"/>
                  </a:moveTo>
                  <a:cubicBezTo>
                    <a:pt x="90" y="1"/>
                    <a:pt x="0" y="91"/>
                    <a:pt x="0" y="289"/>
                  </a:cubicBezTo>
                  <a:lnTo>
                    <a:pt x="0" y="1028"/>
                  </a:lnTo>
                  <a:cubicBezTo>
                    <a:pt x="0" y="1227"/>
                    <a:pt x="90" y="1317"/>
                    <a:pt x="253" y="1317"/>
                  </a:cubicBezTo>
                  <a:cubicBezTo>
                    <a:pt x="397" y="1317"/>
                    <a:pt x="505" y="1227"/>
                    <a:pt x="505" y="1028"/>
                  </a:cubicBezTo>
                  <a:lnTo>
                    <a:pt x="505" y="289"/>
                  </a:lnTo>
                  <a:cubicBezTo>
                    <a:pt x="505" y="91"/>
                    <a:pt x="397" y="1"/>
                    <a:pt x="253"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9"/>
            <p:cNvSpPr/>
            <p:nvPr/>
          </p:nvSpPr>
          <p:spPr>
            <a:xfrm>
              <a:off x="4456082" y="3580013"/>
              <a:ext cx="48201" cy="74652"/>
            </a:xfrm>
            <a:custGeom>
              <a:rect b="b" l="l" r="r" t="t"/>
              <a:pathLst>
                <a:path extrusionOk="0" h="5001" w="3229">
                  <a:moveTo>
                    <a:pt x="1003" y="1"/>
                  </a:moveTo>
                  <a:cubicBezTo>
                    <a:pt x="845" y="1"/>
                    <a:pt x="686" y="43"/>
                    <a:pt x="542" y="131"/>
                  </a:cubicBezTo>
                  <a:cubicBezTo>
                    <a:pt x="127" y="383"/>
                    <a:pt x="1" y="924"/>
                    <a:pt x="253" y="1339"/>
                  </a:cubicBezTo>
                  <a:lnTo>
                    <a:pt x="2219" y="4585"/>
                  </a:lnTo>
                  <a:cubicBezTo>
                    <a:pt x="2390" y="4841"/>
                    <a:pt x="2675" y="5001"/>
                    <a:pt x="2981" y="5001"/>
                  </a:cubicBezTo>
                  <a:cubicBezTo>
                    <a:pt x="2997" y="5001"/>
                    <a:pt x="3014" y="5000"/>
                    <a:pt x="3030" y="4999"/>
                  </a:cubicBezTo>
                  <a:lnTo>
                    <a:pt x="3228" y="4981"/>
                  </a:lnTo>
                  <a:lnTo>
                    <a:pt x="3228" y="2854"/>
                  </a:lnTo>
                  <a:lnTo>
                    <a:pt x="1750" y="419"/>
                  </a:lnTo>
                  <a:cubicBezTo>
                    <a:pt x="1585" y="149"/>
                    <a:pt x="1298" y="1"/>
                    <a:pt x="1003"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9"/>
            <p:cNvSpPr/>
            <p:nvPr/>
          </p:nvSpPr>
          <p:spPr>
            <a:xfrm>
              <a:off x="4512884" y="3626096"/>
              <a:ext cx="160709" cy="97895"/>
            </a:xfrm>
            <a:custGeom>
              <a:rect b="b" l="l" r="r" t="t"/>
              <a:pathLst>
                <a:path extrusionOk="0" h="6558" w="10766">
                  <a:moveTo>
                    <a:pt x="3517" y="2183"/>
                  </a:moveTo>
                  <a:cubicBezTo>
                    <a:pt x="3895" y="2183"/>
                    <a:pt x="4202" y="2363"/>
                    <a:pt x="4202" y="2850"/>
                  </a:cubicBezTo>
                  <a:lnTo>
                    <a:pt x="4202" y="3589"/>
                  </a:lnTo>
                  <a:cubicBezTo>
                    <a:pt x="4202" y="4076"/>
                    <a:pt x="3895" y="4257"/>
                    <a:pt x="3517" y="4257"/>
                  </a:cubicBezTo>
                  <a:cubicBezTo>
                    <a:pt x="3120" y="4257"/>
                    <a:pt x="2813" y="4076"/>
                    <a:pt x="2813" y="3589"/>
                  </a:cubicBezTo>
                  <a:lnTo>
                    <a:pt x="2813" y="2850"/>
                  </a:lnTo>
                  <a:cubicBezTo>
                    <a:pt x="2813" y="2363"/>
                    <a:pt x="3120" y="2183"/>
                    <a:pt x="3517" y="2183"/>
                  </a:cubicBezTo>
                  <a:close/>
                  <a:moveTo>
                    <a:pt x="5104" y="2183"/>
                  </a:moveTo>
                  <a:cubicBezTo>
                    <a:pt x="5500" y="2183"/>
                    <a:pt x="5807" y="2363"/>
                    <a:pt x="5807" y="2850"/>
                  </a:cubicBezTo>
                  <a:lnTo>
                    <a:pt x="5807" y="3589"/>
                  </a:lnTo>
                  <a:cubicBezTo>
                    <a:pt x="5807" y="4076"/>
                    <a:pt x="5500" y="4257"/>
                    <a:pt x="5104" y="4257"/>
                  </a:cubicBezTo>
                  <a:cubicBezTo>
                    <a:pt x="4725" y="4257"/>
                    <a:pt x="4418" y="4076"/>
                    <a:pt x="4418" y="3589"/>
                  </a:cubicBezTo>
                  <a:lnTo>
                    <a:pt x="4418" y="2850"/>
                  </a:lnTo>
                  <a:cubicBezTo>
                    <a:pt x="4418" y="2363"/>
                    <a:pt x="4725" y="2183"/>
                    <a:pt x="5104" y="2183"/>
                  </a:cubicBezTo>
                  <a:close/>
                  <a:moveTo>
                    <a:pt x="2471" y="1"/>
                  </a:moveTo>
                  <a:lnTo>
                    <a:pt x="0" y="109"/>
                  </a:lnTo>
                  <a:lnTo>
                    <a:pt x="0" y="1876"/>
                  </a:lnTo>
                  <a:lnTo>
                    <a:pt x="1948" y="1768"/>
                  </a:lnTo>
                  <a:lnTo>
                    <a:pt x="1948" y="6078"/>
                  </a:lnTo>
                  <a:lnTo>
                    <a:pt x="6564" y="6078"/>
                  </a:lnTo>
                  <a:cubicBezTo>
                    <a:pt x="6600" y="6132"/>
                    <a:pt x="6618" y="6186"/>
                    <a:pt x="6654" y="6222"/>
                  </a:cubicBezTo>
                  <a:cubicBezTo>
                    <a:pt x="6832" y="6441"/>
                    <a:pt x="7087" y="6557"/>
                    <a:pt x="7348" y="6557"/>
                  </a:cubicBezTo>
                  <a:cubicBezTo>
                    <a:pt x="7538" y="6557"/>
                    <a:pt x="7731" y="6496"/>
                    <a:pt x="7898" y="6366"/>
                  </a:cubicBezTo>
                  <a:lnTo>
                    <a:pt x="10333" y="4473"/>
                  </a:lnTo>
                  <a:cubicBezTo>
                    <a:pt x="10730" y="4148"/>
                    <a:pt x="10766" y="3535"/>
                    <a:pt x="10405" y="3175"/>
                  </a:cubicBezTo>
                  <a:lnTo>
                    <a:pt x="9684" y="2417"/>
                  </a:lnTo>
                  <a:lnTo>
                    <a:pt x="8313" y="3517"/>
                  </a:lnTo>
                  <a:lnTo>
                    <a:pt x="8476" y="3698"/>
                  </a:lnTo>
                  <a:lnTo>
                    <a:pt x="6817" y="4996"/>
                  </a:lnTo>
                  <a:cubicBezTo>
                    <a:pt x="6781" y="5032"/>
                    <a:pt x="6726" y="5068"/>
                    <a:pt x="6690" y="5122"/>
                  </a:cubicBezTo>
                  <a:lnTo>
                    <a:pt x="6690" y="1876"/>
                  </a:lnTo>
                  <a:cubicBezTo>
                    <a:pt x="6799" y="1948"/>
                    <a:pt x="6744" y="1912"/>
                    <a:pt x="7898" y="3102"/>
                  </a:cubicBezTo>
                  <a:lnTo>
                    <a:pt x="9269" y="1984"/>
                  </a:lnTo>
                  <a:lnTo>
                    <a:pt x="8061" y="758"/>
                  </a:lnTo>
                  <a:cubicBezTo>
                    <a:pt x="7610" y="271"/>
                    <a:pt x="6961" y="1"/>
                    <a:pt x="6312" y="1"/>
                  </a:cubicBezTo>
                  <a:lnTo>
                    <a:pt x="6185" y="1"/>
                  </a:lnTo>
                  <a:cubicBezTo>
                    <a:pt x="5699" y="578"/>
                    <a:pt x="5013" y="867"/>
                    <a:pt x="4328" y="867"/>
                  </a:cubicBezTo>
                  <a:cubicBezTo>
                    <a:pt x="3643" y="867"/>
                    <a:pt x="2958" y="578"/>
                    <a:pt x="2471"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9"/>
            <p:cNvSpPr/>
            <p:nvPr/>
          </p:nvSpPr>
          <p:spPr>
            <a:xfrm>
              <a:off x="4540606" y="3574952"/>
              <a:ext cx="64621" cy="55321"/>
            </a:xfrm>
            <a:custGeom>
              <a:rect b="b" l="l" r="r" t="t"/>
              <a:pathLst>
                <a:path extrusionOk="0" h="3706" w="4329">
                  <a:moveTo>
                    <a:pt x="2471" y="1"/>
                  </a:moveTo>
                  <a:cubicBezTo>
                    <a:pt x="812" y="1"/>
                    <a:pt x="1" y="2002"/>
                    <a:pt x="1155" y="3156"/>
                  </a:cubicBezTo>
                  <a:cubicBezTo>
                    <a:pt x="1535" y="3536"/>
                    <a:pt x="2001" y="3706"/>
                    <a:pt x="2459" y="3706"/>
                  </a:cubicBezTo>
                  <a:cubicBezTo>
                    <a:pt x="3414" y="3706"/>
                    <a:pt x="4328" y="2967"/>
                    <a:pt x="4328" y="1858"/>
                  </a:cubicBezTo>
                  <a:cubicBezTo>
                    <a:pt x="4328" y="830"/>
                    <a:pt x="3499" y="1"/>
                    <a:pt x="2471"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79"/>
          <p:cNvGrpSpPr/>
          <p:nvPr/>
        </p:nvGrpSpPr>
        <p:grpSpPr>
          <a:xfrm>
            <a:off x="6709942" y="3435114"/>
            <a:ext cx="264409" cy="340299"/>
            <a:chOff x="5041031" y="3574922"/>
            <a:chExt cx="230161" cy="296221"/>
          </a:xfrm>
        </p:grpSpPr>
        <p:sp>
          <p:nvSpPr>
            <p:cNvPr id="2080" name="Google Shape;2080;p79"/>
            <p:cNvSpPr/>
            <p:nvPr/>
          </p:nvSpPr>
          <p:spPr>
            <a:xfrm>
              <a:off x="5041031" y="3626022"/>
              <a:ext cx="204044" cy="244438"/>
            </a:xfrm>
            <a:custGeom>
              <a:rect b="b" l="l" r="r" t="t"/>
              <a:pathLst>
                <a:path extrusionOk="0" h="16375" w="13669">
                  <a:moveTo>
                    <a:pt x="7727" y="0"/>
                  </a:moveTo>
                  <a:cubicBezTo>
                    <a:pt x="7332" y="0"/>
                    <a:pt x="6946" y="191"/>
                    <a:pt x="6708" y="529"/>
                  </a:cubicBezTo>
                  <a:lnTo>
                    <a:pt x="4490" y="709"/>
                  </a:lnTo>
                  <a:cubicBezTo>
                    <a:pt x="4238" y="727"/>
                    <a:pt x="4003" y="853"/>
                    <a:pt x="3859" y="1052"/>
                  </a:cubicBezTo>
                  <a:lnTo>
                    <a:pt x="1695" y="3865"/>
                  </a:lnTo>
                  <a:cubicBezTo>
                    <a:pt x="1233" y="4538"/>
                    <a:pt x="1806" y="5251"/>
                    <a:pt x="2429" y="5251"/>
                  </a:cubicBezTo>
                  <a:cubicBezTo>
                    <a:pt x="2656" y="5251"/>
                    <a:pt x="2891" y="5156"/>
                    <a:pt x="3084" y="4929"/>
                  </a:cubicBezTo>
                  <a:lnTo>
                    <a:pt x="5013" y="2422"/>
                  </a:lnTo>
                  <a:lnTo>
                    <a:pt x="5879" y="2350"/>
                  </a:lnTo>
                  <a:lnTo>
                    <a:pt x="4111" y="6353"/>
                  </a:lnTo>
                  <a:cubicBezTo>
                    <a:pt x="3967" y="6696"/>
                    <a:pt x="3859" y="7093"/>
                    <a:pt x="3823" y="7471"/>
                  </a:cubicBezTo>
                  <a:lnTo>
                    <a:pt x="3607" y="10122"/>
                  </a:lnTo>
                  <a:lnTo>
                    <a:pt x="685" y="11817"/>
                  </a:lnTo>
                  <a:cubicBezTo>
                    <a:pt x="181" y="12105"/>
                    <a:pt x="0" y="12755"/>
                    <a:pt x="307" y="13260"/>
                  </a:cubicBezTo>
                  <a:cubicBezTo>
                    <a:pt x="498" y="13583"/>
                    <a:pt x="833" y="13755"/>
                    <a:pt x="1179" y="13755"/>
                  </a:cubicBezTo>
                  <a:cubicBezTo>
                    <a:pt x="1354" y="13755"/>
                    <a:pt x="1532" y="13711"/>
                    <a:pt x="1695" y="13620"/>
                  </a:cubicBezTo>
                  <a:lnTo>
                    <a:pt x="5103" y="11637"/>
                  </a:lnTo>
                  <a:cubicBezTo>
                    <a:pt x="5392" y="11474"/>
                    <a:pt x="5590" y="11168"/>
                    <a:pt x="5608" y="10825"/>
                  </a:cubicBezTo>
                  <a:lnTo>
                    <a:pt x="5897" y="7489"/>
                  </a:lnTo>
                  <a:lnTo>
                    <a:pt x="6546" y="7778"/>
                  </a:lnTo>
                  <a:lnTo>
                    <a:pt x="7483" y="10573"/>
                  </a:lnTo>
                  <a:lnTo>
                    <a:pt x="7916" y="15459"/>
                  </a:lnTo>
                  <a:cubicBezTo>
                    <a:pt x="7992" y="16082"/>
                    <a:pt x="8460" y="16375"/>
                    <a:pt x="8930" y="16375"/>
                  </a:cubicBezTo>
                  <a:cubicBezTo>
                    <a:pt x="9469" y="16375"/>
                    <a:pt x="10010" y="15991"/>
                    <a:pt x="9972" y="15279"/>
                  </a:cubicBezTo>
                  <a:lnTo>
                    <a:pt x="9539" y="10266"/>
                  </a:lnTo>
                  <a:cubicBezTo>
                    <a:pt x="9539" y="10176"/>
                    <a:pt x="9521" y="10104"/>
                    <a:pt x="9485" y="10032"/>
                  </a:cubicBezTo>
                  <a:lnTo>
                    <a:pt x="8728" y="7724"/>
                  </a:lnTo>
                  <a:lnTo>
                    <a:pt x="9305" y="6407"/>
                  </a:lnTo>
                  <a:lnTo>
                    <a:pt x="8818" y="6173"/>
                  </a:lnTo>
                  <a:cubicBezTo>
                    <a:pt x="8728" y="6101"/>
                    <a:pt x="8042" y="5939"/>
                    <a:pt x="8006" y="5199"/>
                  </a:cubicBezTo>
                  <a:lnTo>
                    <a:pt x="7862" y="2260"/>
                  </a:lnTo>
                  <a:lnTo>
                    <a:pt x="8656" y="5019"/>
                  </a:lnTo>
                  <a:cubicBezTo>
                    <a:pt x="8728" y="5253"/>
                    <a:pt x="8890" y="5452"/>
                    <a:pt x="9106" y="5560"/>
                  </a:cubicBezTo>
                  <a:lnTo>
                    <a:pt x="12298" y="7129"/>
                  </a:lnTo>
                  <a:cubicBezTo>
                    <a:pt x="12417" y="7188"/>
                    <a:pt x="12545" y="7216"/>
                    <a:pt x="12671" y="7216"/>
                  </a:cubicBezTo>
                  <a:cubicBezTo>
                    <a:pt x="13003" y="7216"/>
                    <a:pt x="13326" y="7022"/>
                    <a:pt x="13470" y="6696"/>
                  </a:cubicBezTo>
                  <a:cubicBezTo>
                    <a:pt x="13668" y="6263"/>
                    <a:pt x="13488" y="5758"/>
                    <a:pt x="13055" y="5542"/>
                  </a:cubicBezTo>
                  <a:lnTo>
                    <a:pt x="10224" y="4153"/>
                  </a:lnTo>
                  <a:lnTo>
                    <a:pt x="9539" y="1773"/>
                  </a:lnTo>
                  <a:lnTo>
                    <a:pt x="10549" y="3576"/>
                  </a:lnTo>
                  <a:lnTo>
                    <a:pt x="10946" y="2675"/>
                  </a:lnTo>
                  <a:cubicBezTo>
                    <a:pt x="11216" y="2026"/>
                    <a:pt x="10928" y="1286"/>
                    <a:pt x="10296" y="1016"/>
                  </a:cubicBezTo>
                  <a:lnTo>
                    <a:pt x="8241" y="114"/>
                  </a:lnTo>
                  <a:cubicBezTo>
                    <a:pt x="8076" y="37"/>
                    <a:pt x="7900" y="0"/>
                    <a:pt x="7727"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9"/>
            <p:cNvSpPr/>
            <p:nvPr/>
          </p:nvSpPr>
          <p:spPr>
            <a:xfrm>
              <a:off x="5165548" y="3574922"/>
              <a:ext cx="64457" cy="55112"/>
            </a:xfrm>
            <a:custGeom>
              <a:rect b="b" l="l" r="r" t="t"/>
              <a:pathLst>
                <a:path extrusionOk="0" h="3692" w="4318">
                  <a:moveTo>
                    <a:pt x="2209" y="1"/>
                  </a:moveTo>
                  <a:cubicBezTo>
                    <a:pt x="999" y="1"/>
                    <a:pt x="1" y="1236"/>
                    <a:pt x="495" y="2509"/>
                  </a:cubicBezTo>
                  <a:cubicBezTo>
                    <a:pt x="799" y="3294"/>
                    <a:pt x="1515" y="3691"/>
                    <a:pt x="2231" y="3691"/>
                  </a:cubicBezTo>
                  <a:cubicBezTo>
                    <a:pt x="2913" y="3691"/>
                    <a:pt x="3595" y="3330"/>
                    <a:pt x="3921" y="2600"/>
                  </a:cubicBezTo>
                  <a:cubicBezTo>
                    <a:pt x="4318" y="1662"/>
                    <a:pt x="3903" y="580"/>
                    <a:pt x="2965" y="165"/>
                  </a:cubicBezTo>
                  <a:cubicBezTo>
                    <a:pt x="2712" y="52"/>
                    <a:pt x="2456" y="1"/>
                    <a:pt x="2209"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9"/>
            <p:cNvSpPr/>
            <p:nvPr/>
          </p:nvSpPr>
          <p:spPr>
            <a:xfrm>
              <a:off x="5211960" y="3820464"/>
              <a:ext cx="59232" cy="50679"/>
            </a:xfrm>
            <a:custGeom>
              <a:rect b="b" l="l" r="r" t="t"/>
              <a:pathLst>
                <a:path extrusionOk="0" h="3395" w="3968">
                  <a:moveTo>
                    <a:pt x="2272" y="0"/>
                  </a:moveTo>
                  <a:cubicBezTo>
                    <a:pt x="758" y="0"/>
                    <a:pt x="0" y="1821"/>
                    <a:pt x="1064" y="2885"/>
                  </a:cubicBezTo>
                  <a:cubicBezTo>
                    <a:pt x="1410" y="3237"/>
                    <a:pt x="1838" y="3394"/>
                    <a:pt x="2258" y="3394"/>
                  </a:cubicBezTo>
                  <a:cubicBezTo>
                    <a:pt x="3130" y="3394"/>
                    <a:pt x="3968" y="2717"/>
                    <a:pt x="3968" y="1695"/>
                  </a:cubicBezTo>
                  <a:cubicBezTo>
                    <a:pt x="3968" y="757"/>
                    <a:pt x="3210" y="0"/>
                    <a:pt x="227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79"/>
          <p:cNvGrpSpPr/>
          <p:nvPr/>
        </p:nvGrpSpPr>
        <p:grpSpPr>
          <a:xfrm>
            <a:off x="4898490" y="4105832"/>
            <a:ext cx="349985" cy="301958"/>
            <a:chOff x="1957850" y="4288842"/>
            <a:chExt cx="304653" cy="262846"/>
          </a:xfrm>
        </p:grpSpPr>
        <p:sp>
          <p:nvSpPr>
            <p:cNvPr id="2084" name="Google Shape;2084;p79"/>
            <p:cNvSpPr/>
            <p:nvPr/>
          </p:nvSpPr>
          <p:spPr>
            <a:xfrm>
              <a:off x="1957850" y="4335553"/>
              <a:ext cx="259962" cy="216135"/>
            </a:xfrm>
            <a:custGeom>
              <a:rect b="b" l="l" r="r" t="t"/>
              <a:pathLst>
                <a:path extrusionOk="0" h="14479" w="17415">
                  <a:moveTo>
                    <a:pt x="2147" y="1"/>
                  </a:moveTo>
                  <a:cubicBezTo>
                    <a:pt x="1209" y="1"/>
                    <a:pt x="635" y="1361"/>
                    <a:pt x="1618" y="1975"/>
                  </a:cubicBezTo>
                  <a:lnTo>
                    <a:pt x="5964" y="4427"/>
                  </a:lnTo>
                  <a:lnTo>
                    <a:pt x="8921" y="8160"/>
                  </a:lnTo>
                  <a:lnTo>
                    <a:pt x="9354" y="9386"/>
                  </a:lnTo>
                  <a:lnTo>
                    <a:pt x="4810" y="9188"/>
                  </a:lnTo>
                  <a:cubicBezTo>
                    <a:pt x="4557" y="9188"/>
                    <a:pt x="4305" y="9260"/>
                    <a:pt x="4106" y="9422"/>
                  </a:cubicBezTo>
                  <a:lnTo>
                    <a:pt x="843" y="12037"/>
                  </a:lnTo>
                  <a:cubicBezTo>
                    <a:pt x="1" y="12763"/>
                    <a:pt x="667" y="13921"/>
                    <a:pt x="1523" y="13921"/>
                  </a:cubicBezTo>
                  <a:cubicBezTo>
                    <a:pt x="1730" y="13921"/>
                    <a:pt x="1948" y="13854"/>
                    <a:pt x="2159" y="13696"/>
                  </a:cubicBezTo>
                  <a:lnTo>
                    <a:pt x="5116" y="11315"/>
                  </a:lnTo>
                  <a:cubicBezTo>
                    <a:pt x="9586" y="11519"/>
                    <a:pt x="9979" y="11532"/>
                    <a:pt x="10086" y="11532"/>
                  </a:cubicBezTo>
                  <a:cubicBezTo>
                    <a:pt x="10103" y="11532"/>
                    <a:pt x="10112" y="11532"/>
                    <a:pt x="10129" y="11532"/>
                  </a:cubicBezTo>
                  <a:lnTo>
                    <a:pt x="14763" y="9909"/>
                  </a:lnTo>
                  <a:lnTo>
                    <a:pt x="14403" y="11099"/>
                  </a:lnTo>
                  <a:lnTo>
                    <a:pt x="11662" y="12506"/>
                  </a:lnTo>
                  <a:cubicBezTo>
                    <a:pt x="10559" y="13011"/>
                    <a:pt x="11095" y="14479"/>
                    <a:pt x="12044" y="14479"/>
                  </a:cubicBezTo>
                  <a:cubicBezTo>
                    <a:pt x="12213" y="14479"/>
                    <a:pt x="12394" y="14433"/>
                    <a:pt x="12582" y="14327"/>
                  </a:cubicBezTo>
                  <a:lnTo>
                    <a:pt x="15719" y="12722"/>
                  </a:lnTo>
                  <a:cubicBezTo>
                    <a:pt x="15953" y="12596"/>
                    <a:pt x="16134" y="12379"/>
                    <a:pt x="16224" y="12127"/>
                  </a:cubicBezTo>
                  <a:lnTo>
                    <a:pt x="17360" y="8484"/>
                  </a:lnTo>
                  <a:cubicBezTo>
                    <a:pt x="17414" y="8268"/>
                    <a:pt x="17414" y="8034"/>
                    <a:pt x="17342" y="7835"/>
                  </a:cubicBezTo>
                  <a:cubicBezTo>
                    <a:pt x="17324" y="7763"/>
                    <a:pt x="16945" y="6681"/>
                    <a:pt x="16945" y="6681"/>
                  </a:cubicBezTo>
                  <a:cubicBezTo>
                    <a:pt x="16332" y="6303"/>
                    <a:pt x="15917" y="5689"/>
                    <a:pt x="15791" y="5004"/>
                  </a:cubicBezTo>
                  <a:cubicBezTo>
                    <a:pt x="15773" y="4878"/>
                    <a:pt x="15755" y="4770"/>
                    <a:pt x="15755" y="4644"/>
                  </a:cubicBezTo>
                  <a:cubicBezTo>
                    <a:pt x="15596" y="4578"/>
                    <a:pt x="15427" y="4547"/>
                    <a:pt x="15259" y="4547"/>
                  </a:cubicBezTo>
                  <a:cubicBezTo>
                    <a:pt x="15103" y="4547"/>
                    <a:pt x="14947" y="4574"/>
                    <a:pt x="14799" y="4626"/>
                  </a:cubicBezTo>
                  <a:lnTo>
                    <a:pt x="10147" y="6303"/>
                  </a:lnTo>
                  <a:lnTo>
                    <a:pt x="7496" y="2949"/>
                  </a:lnTo>
                  <a:cubicBezTo>
                    <a:pt x="7406" y="2840"/>
                    <a:pt x="7298" y="2750"/>
                    <a:pt x="7190" y="2696"/>
                  </a:cubicBezTo>
                  <a:lnTo>
                    <a:pt x="2664" y="136"/>
                  </a:lnTo>
                  <a:cubicBezTo>
                    <a:pt x="2485" y="42"/>
                    <a:pt x="2310" y="1"/>
                    <a:pt x="214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9"/>
            <p:cNvSpPr/>
            <p:nvPr/>
          </p:nvSpPr>
          <p:spPr>
            <a:xfrm>
              <a:off x="2193612" y="4373949"/>
              <a:ext cx="68890" cy="58128"/>
            </a:xfrm>
            <a:custGeom>
              <a:rect b="b" l="l" r="r" t="t"/>
              <a:pathLst>
                <a:path extrusionOk="0" h="3894" w="4615">
                  <a:moveTo>
                    <a:pt x="2503" y="0"/>
                  </a:moveTo>
                  <a:cubicBezTo>
                    <a:pt x="1904" y="0"/>
                    <a:pt x="1298" y="274"/>
                    <a:pt x="900" y="863"/>
                  </a:cubicBezTo>
                  <a:cubicBezTo>
                    <a:pt x="1" y="2179"/>
                    <a:pt x="992" y="3894"/>
                    <a:pt x="2498" y="3894"/>
                  </a:cubicBezTo>
                  <a:cubicBezTo>
                    <a:pt x="2623" y="3894"/>
                    <a:pt x="2752" y="3882"/>
                    <a:pt x="2883" y="3857"/>
                  </a:cubicBezTo>
                  <a:cubicBezTo>
                    <a:pt x="3929" y="3658"/>
                    <a:pt x="4614" y="2631"/>
                    <a:pt x="4416" y="1585"/>
                  </a:cubicBezTo>
                  <a:cubicBezTo>
                    <a:pt x="4224" y="572"/>
                    <a:pt x="3371" y="0"/>
                    <a:pt x="2503"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9"/>
            <p:cNvSpPr/>
            <p:nvPr/>
          </p:nvSpPr>
          <p:spPr>
            <a:xfrm>
              <a:off x="2035029" y="4288842"/>
              <a:ext cx="61919" cy="53037"/>
            </a:xfrm>
            <a:custGeom>
              <a:rect b="b" l="l" r="r" t="t"/>
              <a:pathLst>
                <a:path extrusionOk="0" h="3553" w="4148">
                  <a:moveTo>
                    <a:pt x="2381" y="1"/>
                  </a:moveTo>
                  <a:cubicBezTo>
                    <a:pt x="794" y="1"/>
                    <a:pt x="0" y="1912"/>
                    <a:pt x="1118" y="3030"/>
                  </a:cubicBezTo>
                  <a:cubicBezTo>
                    <a:pt x="1479" y="3391"/>
                    <a:pt x="1923" y="3553"/>
                    <a:pt x="2359" y="3553"/>
                  </a:cubicBezTo>
                  <a:cubicBezTo>
                    <a:pt x="3272" y="3553"/>
                    <a:pt x="4148" y="2842"/>
                    <a:pt x="4148" y="1768"/>
                  </a:cubicBezTo>
                  <a:cubicBezTo>
                    <a:pt x="4148" y="794"/>
                    <a:pt x="3354" y="1"/>
                    <a:pt x="2381"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79"/>
          <p:cNvGrpSpPr/>
          <p:nvPr/>
        </p:nvGrpSpPr>
        <p:grpSpPr>
          <a:xfrm>
            <a:off x="4034729" y="4101014"/>
            <a:ext cx="291614" cy="339804"/>
            <a:chOff x="5033224" y="4271615"/>
            <a:chExt cx="253842" cy="295791"/>
          </a:xfrm>
        </p:grpSpPr>
        <p:sp>
          <p:nvSpPr>
            <p:cNvPr id="2088" name="Google Shape;2088;p79"/>
            <p:cNvSpPr/>
            <p:nvPr/>
          </p:nvSpPr>
          <p:spPr>
            <a:xfrm>
              <a:off x="5033224" y="4309802"/>
              <a:ext cx="253842" cy="257604"/>
            </a:xfrm>
            <a:custGeom>
              <a:rect b="b" l="l" r="r" t="t"/>
              <a:pathLst>
                <a:path extrusionOk="0" h="17257" w="17005">
                  <a:moveTo>
                    <a:pt x="11295" y="1"/>
                  </a:moveTo>
                  <a:cubicBezTo>
                    <a:pt x="11121" y="1"/>
                    <a:pt x="10938" y="66"/>
                    <a:pt x="10765" y="220"/>
                  </a:cubicBezTo>
                  <a:lnTo>
                    <a:pt x="8511" y="2059"/>
                  </a:lnTo>
                  <a:lnTo>
                    <a:pt x="6041" y="1698"/>
                  </a:lnTo>
                  <a:cubicBezTo>
                    <a:pt x="5934" y="1682"/>
                    <a:pt x="5826" y="1674"/>
                    <a:pt x="5719" y="1674"/>
                  </a:cubicBezTo>
                  <a:cubicBezTo>
                    <a:pt x="5230" y="1674"/>
                    <a:pt x="4749" y="1842"/>
                    <a:pt x="4364" y="2167"/>
                  </a:cubicBezTo>
                  <a:cubicBezTo>
                    <a:pt x="3120" y="3231"/>
                    <a:pt x="613" y="5323"/>
                    <a:pt x="271" y="5647"/>
                  </a:cubicBezTo>
                  <a:cubicBezTo>
                    <a:pt x="90" y="5792"/>
                    <a:pt x="0" y="6008"/>
                    <a:pt x="0" y="6224"/>
                  </a:cubicBezTo>
                  <a:lnTo>
                    <a:pt x="0" y="9560"/>
                  </a:lnTo>
                  <a:cubicBezTo>
                    <a:pt x="0" y="9993"/>
                    <a:pt x="343" y="10354"/>
                    <a:pt x="776" y="10372"/>
                  </a:cubicBezTo>
                  <a:cubicBezTo>
                    <a:pt x="786" y="10372"/>
                    <a:pt x="797" y="10372"/>
                    <a:pt x="808" y="10372"/>
                  </a:cubicBezTo>
                  <a:cubicBezTo>
                    <a:pt x="1244" y="10372"/>
                    <a:pt x="1605" y="10018"/>
                    <a:pt x="1605" y="9578"/>
                  </a:cubicBezTo>
                  <a:lnTo>
                    <a:pt x="1605" y="6567"/>
                  </a:lnTo>
                  <a:lnTo>
                    <a:pt x="3012" y="5359"/>
                  </a:lnTo>
                  <a:lnTo>
                    <a:pt x="5626" y="8821"/>
                  </a:lnTo>
                  <a:lnTo>
                    <a:pt x="5626" y="12481"/>
                  </a:lnTo>
                  <a:cubicBezTo>
                    <a:pt x="5626" y="12536"/>
                    <a:pt x="5626" y="12590"/>
                    <a:pt x="5644" y="12644"/>
                  </a:cubicBezTo>
                  <a:lnTo>
                    <a:pt x="6366" y="16485"/>
                  </a:lnTo>
                  <a:cubicBezTo>
                    <a:pt x="6462" y="16935"/>
                    <a:pt x="6860" y="17256"/>
                    <a:pt x="7303" y="17256"/>
                  </a:cubicBezTo>
                  <a:cubicBezTo>
                    <a:pt x="7357" y="17256"/>
                    <a:pt x="7411" y="17252"/>
                    <a:pt x="7465" y="17242"/>
                  </a:cubicBezTo>
                  <a:cubicBezTo>
                    <a:pt x="7988" y="17134"/>
                    <a:pt x="8331" y="16629"/>
                    <a:pt x="8241" y="16106"/>
                  </a:cubicBezTo>
                  <a:lnTo>
                    <a:pt x="7520" y="12391"/>
                  </a:lnTo>
                  <a:lnTo>
                    <a:pt x="7520" y="8568"/>
                  </a:lnTo>
                  <a:lnTo>
                    <a:pt x="8746" y="7631"/>
                  </a:lnTo>
                  <a:lnTo>
                    <a:pt x="12100" y="5377"/>
                  </a:lnTo>
                  <a:lnTo>
                    <a:pt x="16283" y="3700"/>
                  </a:lnTo>
                  <a:cubicBezTo>
                    <a:pt x="16770" y="3501"/>
                    <a:pt x="17004" y="2961"/>
                    <a:pt x="16824" y="2474"/>
                  </a:cubicBezTo>
                  <a:lnTo>
                    <a:pt x="16824" y="2474"/>
                  </a:lnTo>
                  <a:lnTo>
                    <a:pt x="16824" y="2492"/>
                  </a:lnTo>
                  <a:cubicBezTo>
                    <a:pt x="16674" y="2110"/>
                    <a:pt x="16308" y="1873"/>
                    <a:pt x="15928" y="1873"/>
                  </a:cubicBezTo>
                  <a:cubicBezTo>
                    <a:pt x="15805" y="1873"/>
                    <a:pt x="15681" y="1898"/>
                    <a:pt x="15562" y="1951"/>
                  </a:cubicBezTo>
                  <a:lnTo>
                    <a:pt x="11288" y="3664"/>
                  </a:lnTo>
                  <a:cubicBezTo>
                    <a:pt x="11216" y="3682"/>
                    <a:pt x="11162" y="3718"/>
                    <a:pt x="11108" y="3754"/>
                  </a:cubicBezTo>
                  <a:lnTo>
                    <a:pt x="8565" y="5485"/>
                  </a:lnTo>
                  <a:lnTo>
                    <a:pt x="7033" y="3447"/>
                  </a:lnTo>
                  <a:lnTo>
                    <a:pt x="7033" y="3447"/>
                  </a:lnTo>
                  <a:lnTo>
                    <a:pt x="8620" y="3682"/>
                  </a:lnTo>
                  <a:cubicBezTo>
                    <a:pt x="8663" y="3689"/>
                    <a:pt x="8707" y="3693"/>
                    <a:pt x="8751" y="3693"/>
                  </a:cubicBezTo>
                  <a:cubicBezTo>
                    <a:pt x="8928" y="3693"/>
                    <a:pt x="9106" y="3635"/>
                    <a:pt x="9251" y="3520"/>
                  </a:cubicBezTo>
                  <a:lnTo>
                    <a:pt x="11775" y="1464"/>
                  </a:lnTo>
                  <a:cubicBezTo>
                    <a:pt x="12475" y="936"/>
                    <a:pt x="11954" y="1"/>
                    <a:pt x="1129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9"/>
            <p:cNvSpPr/>
            <p:nvPr/>
          </p:nvSpPr>
          <p:spPr>
            <a:xfrm>
              <a:off x="5040270" y="4295814"/>
              <a:ext cx="56486" cy="51052"/>
            </a:xfrm>
            <a:custGeom>
              <a:rect b="b" l="l" r="r" t="t"/>
              <a:pathLst>
                <a:path extrusionOk="0" h="3420" w="3784">
                  <a:moveTo>
                    <a:pt x="1852" y="0"/>
                  </a:moveTo>
                  <a:cubicBezTo>
                    <a:pt x="1058" y="0"/>
                    <a:pt x="281" y="550"/>
                    <a:pt x="159" y="1481"/>
                  </a:cubicBezTo>
                  <a:cubicBezTo>
                    <a:pt x="0" y="2582"/>
                    <a:pt x="885" y="3420"/>
                    <a:pt x="1852" y="3420"/>
                  </a:cubicBezTo>
                  <a:cubicBezTo>
                    <a:pt x="2200" y="3420"/>
                    <a:pt x="2558" y="3311"/>
                    <a:pt x="2882" y="3068"/>
                  </a:cubicBezTo>
                  <a:cubicBezTo>
                    <a:pt x="3640" y="2509"/>
                    <a:pt x="3784" y="1427"/>
                    <a:pt x="3207" y="688"/>
                  </a:cubicBezTo>
                  <a:cubicBezTo>
                    <a:pt x="2853" y="216"/>
                    <a:pt x="2349" y="0"/>
                    <a:pt x="185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9"/>
            <p:cNvSpPr/>
            <p:nvPr/>
          </p:nvSpPr>
          <p:spPr>
            <a:xfrm>
              <a:off x="5216618" y="4271615"/>
              <a:ext cx="56993" cy="48679"/>
            </a:xfrm>
            <a:custGeom>
              <a:rect b="b" l="l" r="r" t="t"/>
              <a:pathLst>
                <a:path extrusionOk="0" h="3261" w="3818">
                  <a:moveTo>
                    <a:pt x="2155" y="1"/>
                  </a:moveTo>
                  <a:cubicBezTo>
                    <a:pt x="727" y="1"/>
                    <a:pt x="0" y="1755"/>
                    <a:pt x="1023" y="2778"/>
                  </a:cubicBezTo>
                  <a:cubicBezTo>
                    <a:pt x="1356" y="3111"/>
                    <a:pt x="1767" y="3260"/>
                    <a:pt x="2170" y="3260"/>
                  </a:cubicBezTo>
                  <a:cubicBezTo>
                    <a:pt x="3011" y="3260"/>
                    <a:pt x="3818" y="2611"/>
                    <a:pt x="3818" y="1624"/>
                  </a:cubicBezTo>
                  <a:cubicBezTo>
                    <a:pt x="3818" y="722"/>
                    <a:pt x="3078" y="1"/>
                    <a:pt x="2177" y="1"/>
                  </a:cubicBezTo>
                  <a:cubicBezTo>
                    <a:pt x="2170" y="1"/>
                    <a:pt x="2162" y="1"/>
                    <a:pt x="215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79"/>
          <p:cNvGrpSpPr/>
          <p:nvPr/>
        </p:nvGrpSpPr>
        <p:grpSpPr>
          <a:xfrm>
            <a:off x="2190051" y="4105183"/>
            <a:ext cx="147860" cy="340025"/>
            <a:chOff x="4501583" y="4271600"/>
            <a:chExt cx="128709" cy="295982"/>
          </a:xfrm>
        </p:grpSpPr>
        <p:sp>
          <p:nvSpPr>
            <p:cNvPr id="2092" name="Google Shape;2092;p79"/>
            <p:cNvSpPr/>
            <p:nvPr/>
          </p:nvSpPr>
          <p:spPr>
            <a:xfrm>
              <a:off x="4501583" y="4271600"/>
              <a:ext cx="102567" cy="295982"/>
            </a:xfrm>
            <a:custGeom>
              <a:rect b="b" l="l" r="r" t="t"/>
              <a:pathLst>
                <a:path extrusionOk="0" h="19828" w="6871">
                  <a:moveTo>
                    <a:pt x="1214" y="0"/>
                  </a:moveTo>
                  <a:cubicBezTo>
                    <a:pt x="1030" y="0"/>
                    <a:pt x="884" y="157"/>
                    <a:pt x="884" y="362"/>
                  </a:cubicBezTo>
                  <a:lnTo>
                    <a:pt x="884" y="723"/>
                  </a:lnTo>
                  <a:lnTo>
                    <a:pt x="757" y="723"/>
                  </a:lnTo>
                  <a:cubicBezTo>
                    <a:pt x="343" y="723"/>
                    <a:pt x="0" y="1048"/>
                    <a:pt x="0" y="1462"/>
                  </a:cubicBezTo>
                  <a:lnTo>
                    <a:pt x="0" y="4402"/>
                  </a:lnTo>
                  <a:cubicBezTo>
                    <a:pt x="18" y="4690"/>
                    <a:pt x="180" y="4961"/>
                    <a:pt x="451" y="5069"/>
                  </a:cubicBezTo>
                  <a:cubicBezTo>
                    <a:pt x="2795" y="6079"/>
                    <a:pt x="2687" y="6060"/>
                    <a:pt x="2813" y="6079"/>
                  </a:cubicBezTo>
                  <a:lnTo>
                    <a:pt x="2813" y="18917"/>
                  </a:lnTo>
                  <a:cubicBezTo>
                    <a:pt x="2813" y="19512"/>
                    <a:pt x="3264" y="19810"/>
                    <a:pt x="3715" y="19810"/>
                  </a:cubicBezTo>
                  <a:cubicBezTo>
                    <a:pt x="4166" y="19810"/>
                    <a:pt x="4616" y="19512"/>
                    <a:pt x="4616" y="18917"/>
                  </a:cubicBezTo>
                  <a:lnTo>
                    <a:pt x="4616" y="11975"/>
                  </a:lnTo>
                  <a:lnTo>
                    <a:pt x="5067" y="11975"/>
                  </a:lnTo>
                  <a:lnTo>
                    <a:pt x="5067" y="18935"/>
                  </a:lnTo>
                  <a:cubicBezTo>
                    <a:pt x="5067" y="19530"/>
                    <a:pt x="5518" y="19828"/>
                    <a:pt x="5969" y="19828"/>
                  </a:cubicBezTo>
                  <a:cubicBezTo>
                    <a:pt x="6420" y="19828"/>
                    <a:pt x="6870" y="19530"/>
                    <a:pt x="6870" y="18935"/>
                  </a:cubicBezTo>
                  <a:lnTo>
                    <a:pt x="6870" y="9036"/>
                  </a:lnTo>
                  <a:lnTo>
                    <a:pt x="6852" y="9036"/>
                  </a:lnTo>
                  <a:lnTo>
                    <a:pt x="4743" y="7305"/>
                  </a:lnTo>
                  <a:cubicBezTo>
                    <a:pt x="4274" y="6908"/>
                    <a:pt x="4111" y="6259"/>
                    <a:pt x="4382" y="5718"/>
                  </a:cubicBezTo>
                  <a:cubicBezTo>
                    <a:pt x="4328" y="5556"/>
                    <a:pt x="4310" y="5465"/>
                    <a:pt x="4256" y="5303"/>
                  </a:cubicBezTo>
                  <a:cubicBezTo>
                    <a:pt x="3841" y="5195"/>
                    <a:pt x="3480" y="4961"/>
                    <a:pt x="3192" y="4618"/>
                  </a:cubicBezTo>
                  <a:lnTo>
                    <a:pt x="3156" y="4618"/>
                  </a:lnTo>
                  <a:lnTo>
                    <a:pt x="1497" y="3915"/>
                  </a:lnTo>
                  <a:lnTo>
                    <a:pt x="1497" y="2202"/>
                  </a:lnTo>
                  <a:lnTo>
                    <a:pt x="2074" y="2202"/>
                  </a:lnTo>
                  <a:cubicBezTo>
                    <a:pt x="2272" y="2202"/>
                    <a:pt x="2434" y="2039"/>
                    <a:pt x="2434" y="1841"/>
                  </a:cubicBezTo>
                  <a:lnTo>
                    <a:pt x="2434" y="362"/>
                  </a:lnTo>
                  <a:cubicBezTo>
                    <a:pt x="2434" y="146"/>
                    <a:pt x="2272" y="2"/>
                    <a:pt x="2074" y="2"/>
                  </a:cubicBezTo>
                  <a:lnTo>
                    <a:pt x="1244" y="2"/>
                  </a:lnTo>
                  <a:cubicBezTo>
                    <a:pt x="1234" y="1"/>
                    <a:pt x="1224" y="0"/>
                    <a:pt x="1214"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9"/>
            <p:cNvSpPr/>
            <p:nvPr/>
          </p:nvSpPr>
          <p:spPr>
            <a:xfrm>
              <a:off x="4542218" y="4296441"/>
              <a:ext cx="63770" cy="44917"/>
            </a:xfrm>
            <a:custGeom>
              <a:rect b="b" l="l" r="r" t="t"/>
              <a:pathLst>
                <a:path extrusionOk="0" h="3009" w="4272">
                  <a:moveTo>
                    <a:pt x="2114" y="1"/>
                  </a:moveTo>
                  <a:cubicBezTo>
                    <a:pt x="2042" y="1"/>
                    <a:pt x="1969" y="5"/>
                    <a:pt x="1894" y="15"/>
                  </a:cubicBezTo>
                  <a:cubicBezTo>
                    <a:pt x="344" y="231"/>
                    <a:pt x="1" y="2323"/>
                    <a:pt x="1407" y="3008"/>
                  </a:cubicBezTo>
                  <a:cubicBezTo>
                    <a:pt x="1444" y="2720"/>
                    <a:pt x="1642" y="2467"/>
                    <a:pt x="1912" y="2395"/>
                  </a:cubicBezTo>
                  <a:lnTo>
                    <a:pt x="2237" y="2305"/>
                  </a:lnTo>
                  <a:cubicBezTo>
                    <a:pt x="2310" y="2280"/>
                    <a:pt x="2385" y="2269"/>
                    <a:pt x="2457" y="2269"/>
                  </a:cubicBezTo>
                  <a:cubicBezTo>
                    <a:pt x="2759" y="2269"/>
                    <a:pt x="3037" y="2468"/>
                    <a:pt x="3139" y="2774"/>
                  </a:cubicBezTo>
                  <a:cubicBezTo>
                    <a:pt x="4271" y="1795"/>
                    <a:pt x="3526" y="1"/>
                    <a:pt x="2114"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9"/>
            <p:cNvSpPr/>
            <p:nvPr/>
          </p:nvSpPr>
          <p:spPr>
            <a:xfrm>
              <a:off x="4571029" y="4338748"/>
              <a:ext cx="59262" cy="64711"/>
            </a:xfrm>
            <a:custGeom>
              <a:rect b="b" l="l" r="r" t="t"/>
              <a:pathLst>
                <a:path extrusionOk="0" h="4335" w="3970">
                  <a:moveTo>
                    <a:pt x="508" y="0"/>
                  </a:moveTo>
                  <a:cubicBezTo>
                    <a:pt x="490" y="0"/>
                    <a:pt x="471" y="4"/>
                    <a:pt x="451" y="12"/>
                  </a:cubicBezTo>
                  <a:lnTo>
                    <a:pt x="127" y="102"/>
                  </a:lnTo>
                  <a:cubicBezTo>
                    <a:pt x="54" y="120"/>
                    <a:pt x="0" y="210"/>
                    <a:pt x="18" y="282"/>
                  </a:cubicBezTo>
                  <a:cubicBezTo>
                    <a:pt x="325" y="1310"/>
                    <a:pt x="307" y="1274"/>
                    <a:pt x="325" y="1310"/>
                  </a:cubicBezTo>
                  <a:cubicBezTo>
                    <a:pt x="73" y="1635"/>
                    <a:pt x="109" y="2103"/>
                    <a:pt x="433" y="2356"/>
                  </a:cubicBezTo>
                  <a:lnTo>
                    <a:pt x="2633" y="4159"/>
                  </a:lnTo>
                  <a:cubicBezTo>
                    <a:pt x="2779" y="4281"/>
                    <a:pt x="2943" y="4335"/>
                    <a:pt x="3102" y="4335"/>
                  </a:cubicBezTo>
                  <a:cubicBezTo>
                    <a:pt x="3555" y="4335"/>
                    <a:pt x="3970" y="3904"/>
                    <a:pt x="3823" y="3384"/>
                  </a:cubicBezTo>
                  <a:lnTo>
                    <a:pt x="3823" y="3384"/>
                  </a:lnTo>
                  <a:lnTo>
                    <a:pt x="3841" y="3402"/>
                  </a:lnTo>
                  <a:cubicBezTo>
                    <a:pt x="3751" y="3059"/>
                    <a:pt x="3390" y="1743"/>
                    <a:pt x="3282" y="1328"/>
                  </a:cubicBezTo>
                  <a:cubicBezTo>
                    <a:pt x="3102" y="661"/>
                    <a:pt x="2489" y="192"/>
                    <a:pt x="1804" y="192"/>
                  </a:cubicBezTo>
                  <a:lnTo>
                    <a:pt x="1731" y="192"/>
                  </a:lnTo>
                  <a:cubicBezTo>
                    <a:pt x="1623" y="318"/>
                    <a:pt x="1497" y="426"/>
                    <a:pt x="1371" y="517"/>
                  </a:cubicBezTo>
                  <a:lnTo>
                    <a:pt x="1371" y="553"/>
                  </a:lnTo>
                  <a:cubicBezTo>
                    <a:pt x="1497" y="607"/>
                    <a:pt x="1623" y="679"/>
                    <a:pt x="1731" y="769"/>
                  </a:cubicBezTo>
                  <a:lnTo>
                    <a:pt x="1876" y="895"/>
                  </a:lnTo>
                  <a:lnTo>
                    <a:pt x="2236" y="1905"/>
                  </a:lnTo>
                  <a:lnTo>
                    <a:pt x="1479" y="1292"/>
                  </a:lnTo>
                  <a:cubicBezTo>
                    <a:pt x="1335" y="1148"/>
                    <a:pt x="1136" y="1058"/>
                    <a:pt x="920" y="1040"/>
                  </a:cubicBezTo>
                  <a:lnTo>
                    <a:pt x="650" y="102"/>
                  </a:lnTo>
                  <a:cubicBezTo>
                    <a:pt x="621" y="46"/>
                    <a:pt x="571" y="0"/>
                    <a:pt x="508"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79"/>
          <p:cNvGrpSpPr/>
          <p:nvPr/>
        </p:nvGrpSpPr>
        <p:grpSpPr>
          <a:xfrm>
            <a:off x="3118837" y="4091952"/>
            <a:ext cx="199199" cy="340166"/>
            <a:chOff x="3927904" y="4271615"/>
            <a:chExt cx="173398" cy="296105"/>
          </a:xfrm>
        </p:grpSpPr>
        <p:sp>
          <p:nvSpPr>
            <p:cNvPr id="2096" name="Google Shape;2096;p79"/>
            <p:cNvSpPr/>
            <p:nvPr/>
          </p:nvSpPr>
          <p:spPr>
            <a:xfrm>
              <a:off x="3967778" y="4521158"/>
              <a:ext cx="50888" cy="46469"/>
            </a:xfrm>
            <a:custGeom>
              <a:rect b="b" l="l" r="r" t="t"/>
              <a:pathLst>
                <a:path extrusionOk="0" h="3113" w="3409">
                  <a:moveTo>
                    <a:pt x="2147" y="0"/>
                  </a:moveTo>
                  <a:lnTo>
                    <a:pt x="416" y="1876"/>
                  </a:lnTo>
                  <a:cubicBezTo>
                    <a:pt x="307" y="2020"/>
                    <a:pt x="163" y="2128"/>
                    <a:pt x="1" y="2218"/>
                  </a:cubicBezTo>
                  <a:cubicBezTo>
                    <a:pt x="296" y="2798"/>
                    <a:pt x="873" y="3112"/>
                    <a:pt x="1458" y="3112"/>
                  </a:cubicBezTo>
                  <a:cubicBezTo>
                    <a:pt x="1874" y="3112"/>
                    <a:pt x="2293" y="2953"/>
                    <a:pt x="2615" y="2615"/>
                  </a:cubicBezTo>
                  <a:cubicBezTo>
                    <a:pt x="3409" y="1822"/>
                    <a:pt x="3156" y="487"/>
                    <a:pt x="2147"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9"/>
            <p:cNvSpPr/>
            <p:nvPr/>
          </p:nvSpPr>
          <p:spPr>
            <a:xfrm>
              <a:off x="3985438" y="4271615"/>
              <a:ext cx="59068" cy="50291"/>
            </a:xfrm>
            <a:custGeom>
              <a:rect b="b" l="l" r="r" t="t"/>
              <a:pathLst>
                <a:path extrusionOk="0" h="3369" w="3957">
                  <a:moveTo>
                    <a:pt x="2236" y="0"/>
                  </a:moveTo>
                  <a:cubicBezTo>
                    <a:pt x="768" y="0"/>
                    <a:pt x="0" y="1779"/>
                    <a:pt x="1036" y="2850"/>
                  </a:cubicBezTo>
                  <a:cubicBezTo>
                    <a:pt x="1382" y="3208"/>
                    <a:pt x="1816" y="3369"/>
                    <a:pt x="2241" y="3369"/>
                  </a:cubicBezTo>
                  <a:cubicBezTo>
                    <a:pt x="3100" y="3369"/>
                    <a:pt x="3927" y="2715"/>
                    <a:pt x="3939" y="1714"/>
                  </a:cubicBezTo>
                  <a:cubicBezTo>
                    <a:pt x="3957" y="776"/>
                    <a:pt x="3218" y="1"/>
                    <a:pt x="2280" y="1"/>
                  </a:cubicBezTo>
                  <a:cubicBezTo>
                    <a:pt x="2265" y="0"/>
                    <a:pt x="2250" y="0"/>
                    <a:pt x="2236"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3927904" y="4328955"/>
              <a:ext cx="173398" cy="238765"/>
            </a:xfrm>
            <a:custGeom>
              <a:rect b="b" l="l" r="r" t="t"/>
              <a:pathLst>
                <a:path extrusionOk="0" h="15995" w="11616">
                  <a:moveTo>
                    <a:pt x="10606" y="5158"/>
                  </a:moveTo>
                  <a:lnTo>
                    <a:pt x="10606" y="5158"/>
                  </a:lnTo>
                  <a:cubicBezTo>
                    <a:pt x="10606" y="5158"/>
                    <a:pt x="10606" y="5158"/>
                    <a:pt x="10606" y="5158"/>
                  </a:cubicBezTo>
                  <a:cubicBezTo>
                    <a:pt x="10606" y="5158"/>
                    <a:pt x="10606" y="5158"/>
                    <a:pt x="10606" y="5158"/>
                  </a:cubicBezTo>
                  <a:lnTo>
                    <a:pt x="10606" y="5158"/>
                  </a:lnTo>
                  <a:cubicBezTo>
                    <a:pt x="10606" y="5158"/>
                    <a:pt x="10606" y="5158"/>
                    <a:pt x="10606" y="5158"/>
                  </a:cubicBezTo>
                  <a:close/>
                  <a:moveTo>
                    <a:pt x="10606" y="5158"/>
                  </a:moveTo>
                  <a:cubicBezTo>
                    <a:pt x="10609" y="5158"/>
                    <a:pt x="10611" y="5158"/>
                    <a:pt x="10611" y="5158"/>
                  </a:cubicBezTo>
                  <a:cubicBezTo>
                    <a:pt x="10612" y="5158"/>
                    <a:pt x="10609" y="5158"/>
                    <a:pt x="10606" y="5158"/>
                  </a:cubicBezTo>
                  <a:close/>
                  <a:moveTo>
                    <a:pt x="4727" y="1"/>
                  </a:moveTo>
                  <a:cubicBezTo>
                    <a:pt x="4457" y="19"/>
                    <a:pt x="4186" y="73"/>
                    <a:pt x="3952" y="217"/>
                  </a:cubicBezTo>
                  <a:lnTo>
                    <a:pt x="1355" y="1587"/>
                  </a:lnTo>
                  <a:cubicBezTo>
                    <a:pt x="1157" y="1696"/>
                    <a:pt x="1013" y="1876"/>
                    <a:pt x="977" y="2074"/>
                  </a:cubicBezTo>
                  <a:lnTo>
                    <a:pt x="129" y="5284"/>
                  </a:lnTo>
                  <a:cubicBezTo>
                    <a:pt x="0" y="5853"/>
                    <a:pt x="453" y="6217"/>
                    <a:pt x="898" y="6217"/>
                  </a:cubicBezTo>
                  <a:cubicBezTo>
                    <a:pt x="1200" y="6217"/>
                    <a:pt x="1498" y="6049"/>
                    <a:pt x="1608" y="5663"/>
                  </a:cubicBezTo>
                  <a:lnTo>
                    <a:pt x="2365" y="2777"/>
                  </a:lnTo>
                  <a:lnTo>
                    <a:pt x="3591" y="2128"/>
                  </a:lnTo>
                  <a:lnTo>
                    <a:pt x="3591" y="2128"/>
                  </a:lnTo>
                  <a:cubicBezTo>
                    <a:pt x="3591" y="2489"/>
                    <a:pt x="3519" y="6636"/>
                    <a:pt x="3519" y="6636"/>
                  </a:cubicBezTo>
                  <a:lnTo>
                    <a:pt x="3844" y="10080"/>
                  </a:lnTo>
                  <a:lnTo>
                    <a:pt x="1175" y="12984"/>
                  </a:lnTo>
                  <a:cubicBezTo>
                    <a:pt x="519" y="13694"/>
                    <a:pt x="1168" y="14622"/>
                    <a:pt x="1897" y="14622"/>
                  </a:cubicBezTo>
                  <a:cubicBezTo>
                    <a:pt x="2130" y="14622"/>
                    <a:pt x="2372" y="14527"/>
                    <a:pt x="2582" y="14300"/>
                  </a:cubicBezTo>
                  <a:lnTo>
                    <a:pt x="5557" y="11054"/>
                  </a:lnTo>
                  <a:cubicBezTo>
                    <a:pt x="5755" y="10856"/>
                    <a:pt x="5845" y="10567"/>
                    <a:pt x="5809" y="10297"/>
                  </a:cubicBezTo>
                  <a:lnTo>
                    <a:pt x="5449" y="7304"/>
                  </a:lnTo>
                  <a:lnTo>
                    <a:pt x="6152" y="7304"/>
                  </a:lnTo>
                  <a:lnTo>
                    <a:pt x="6495" y="10207"/>
                  </a:lnTo>
                  <a:cubicBezTo>
                    <a:pt x="6513" y="10369"/>
                    <a:pt x="6513" y="10531"/>
                    <a:pt x="6477" y="10694"/>
                  </a:cubicBezTo>
                  <a:lnTo>
                    <a:pt x="6422" y="14985"/>
                  </a:lnTo>
                  <a:cubicBezTo>
                    <a:pt x="6404" y="15490"/>
                    <a:pt x="6801" y="15923"/>
                    <a:pt x="7306" y="15995"/>
                  </a:cubicBezTo>
                  <a:lnTo>
                    <a:pt x="7378" y="15995"/>
                  </a:lnTo>
                  <a:cubicBezTo>
                    <a:pt x="7901" y="15995"/>
                    <a:pt x="8334" y="15562"/>
                    <a:pt x="8334" y="15039"/>
                  </a:cubicBezTo>
                  <a:lnTo>
                    <a:pt x="8406" y="10477"/>
                  </a:lnTo>
                  <a:cubicBezTo>
                    <a:pt x="8406" y="10423"/>
                    <a:pt x="8406" y="10387"/>
                    <a:pt x="8406" y="10333"/>
                  </a:cubicBezTo>
                  <a:lnTo>
                    <a:pt x="7829" y="6528"/>
                  </a:lnTo>
                  <a:lnTo>
                    <a:pt x="7847" y="5590"/>
                  </a:lnTo>
                  <a:lnTo>
                    <a:pt x="7432" y="5554"/>
                  </a:lnTo>
                  <a:cubicBezTo>
                    <a:pt x="6909" y="5518"/>
                    <a:pt x="6459" y="5176"/>
                    <a:pt x="6260" y="4689"/>
                  </a:cubicBezTo>
                  <a:lnTo>
                    <a:pt x="5521" y="2002"/>
                  </a:lnTo>
                  <a:lnTo>
                    <a:pt x="5521" y="2002"/>
                  </a:lnTo>
                  <a:lnTo>
                    <a:pt x="6891" y="4509"/>
                  </a:lnTo>
                  <a:cubicBezTo>
                    <a:pt x="7017" y="4725"/>
                    <a:pt x="7252" y="4887"/>
                    <a:pt x="7504" y="4905"/>
                  </a:cubicBezTo>
                  <a:cubicBezTo>
                    <a:pt x="10175" y="5128"/>
                    <a:pt x="10563" y="5155"/>
                    <a:pt x="10606" y="5158"/>
                  </a:cubicBezTo>
                  <a:lnTo>
                    <a:pt x="10606" y="5158"/>
                  </a:lnTo>
                  <a:cubicBezTo>
                    <a:pt x="11562" y="5139"/>
                    <a:pt x="11616" y="3733"/>
                    <a:pt x="10678" y="3643"/>
                  </a:cubicBezTo>
                  <a:lnTo>
                    <a:pt x="10660" y="3643"/>
                  </a:lnTo>
                  <a:lnTo>
                    <a:pt x="8027" y="3409"/>
                  </a:lnTo>
                  <a:lnTo>
                    <a:pt x="6783" y="1137"/>
                  </a:lnTo>
                  <a:lnTo>
                    <a:pt x="7901" y="2327"/>
                  </a:lnTo>
                  <a:lnTo>
                    <a:pt x="7919" y="1173"/>
                  </a:lnTo>
                  <a:cubicBezTo>
                    <a:pt x="7937" y="542"/>
                    <a:pt x="7414" y="19"/>
                    <a:pt x="6783" y="19"/>
                  </a:cubicBezTo>
                  <a:lnTo>
                    <a:pt x="4727"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79"/>
          <p:cNvGrpSpPr/>
          <p:nvPr/>
        </p:nvGrpSpPr>
        <p:grpSpPr>
          <a:xfrm>
            <a:off x="6675499" y="4086153"/>
            <a:ext cx="341411" cy="339308"/>
            <a:chOff x="3231291" y="4271376"/>
            <a:chExt cx="297189" cy="295359"/>
          </a:xfrm>
        </p:grpSpPr>
        <p:sp>
          <p:nvSpPr>
            <p:cNvPr id="2100" name="Google Shape;2100;p79"/>
            <p:cNvSpPr/>
            <p:nvPr/>
          </p:nvSpPr>
          <p:spPr>
            <a:xfrm>
              <a:off x="3231291" y="4323521"/>
              <a:ext cx="262903" cy="243214"/>
            </a:xfrm>
            <a:custGeom>
              <a:rect b="b" l="l" r="r" t="t"/>
              <a:pathLst>
                <a:path extrusionOk="0" h="16293" w="17612">
                  <a:moveTo>
                    <a:pt x="13957" y="1"/>
                  </a:moveTo>
                  <a:cubicBezTo>
                    <a:pt x="13789" y="1"/>
                    <a:pt x="13610" y="56"/>
                    <a:pt x="13434" y="184"/>
                  </a:cubicBezTo>
                  <a:lnTo>
                    <a:pt x="11216" y="1771"/>
                  </a:lnTo>
                  <a:lnTo>
                    <a:pt x="9161" y="960"/>
                  </a:lnTo>
                  <a:cubicBezTo>
                    <a:pt x="9125" y="797"/>
                    <a:pt x="9034" y="635"/>
                    <a:pt x="8908" y="509"/>
                  </a:cubicBezTo>
                  <a:cubicBezTo>
                    <a:pt x="8680" y="583"/>
                    <a:pt x="8444" y="619"/>
                    <a:pt x="8210" y="619"/>
                  </a:cubicBezTo>
                  <a:cubicBezTo>
                    <a:pt x="7704" y="619"/>
                    <a:pt x="7205" y="451"/>
                    <a:pt x="6798" y="130"/>
                  </a:cubicBezTo>
                  <a:lnTo>
                    <a:pt x="6221" y="130"/>
                  </a:lnTo>
                  <a:cubicBezTo>
                    <a:pt x="5897" y="130"/>
                    <a:pt x="5590" y="166"/>
                    <a:pt x="5284" y="274"/>
                  </a:cubicBezTo>
                  <a:lnTo>
                    <a:pt x="1948" y="1428"/>
                  </a:lnTo>
                  <a:cubicBezTo>
                    <a:pt x="1695" y="1501"/>
                    <a:pt x="1497" y="1681"/>
                    <a:pt x="1407" y="1915"/>
                  </a:cubicBezTo>
                  <a:lnTo>
                    <a:pt x="181" y="4963"/>
                  </a:lnTo>
                  <a:cubicBezTo>
                    <a:pt x="0" y="5414"/>
                    <a:pt x="199" y="5918"/>
                    <a:pt x="631" y="6117"/>
                  </a:cubicBezTo>
                  <a:cubicBezTo>
                    <a:pt x="746" y="6167"/>
                    <a:pt x="864" y="6191"/>
                    <a:pt x="981" y="6191"/>
                  </a:cubicBezTo>
                  <a:cubicBezTo>
                    <a:pt x="1325" y="6191"/>
                    <a:pt x="1651" y="5985"/>
                    <a:pt x="1786" y="5648"/>
                  </a:cubicBezTo>
                  <a:lnTo>
                    <a:pt x="2885" y="2943"/>
                  </a:lnTo>
                  <a:lnTo>
                    <a:pt x="4689" y="2330"/>
                  </a:lnTo>
                  <a:lnTo>
                    <a:pt x="4689" y="7469"/>
                  </a:lnTo>
                  <a:lnTo>
                    <a:pt x="6546" y="11725"/>
                  </a:lnTo>
                  <a:lnTo>
                    <a:pt x="5410" y="14952"/>
                  </a:lnTo>
                  <a:cubicBezTo>
                    <a:pt x="5186" y="15748"/>
                    <a:pt x="5818" y="16293"/>
                    <a:pt x="6446" y="16293"/>
                  </a:cubicBezTo>
                  <a:cubicBezTo>
                    <a:pt x="6828" y="16293"/>
                    <a:pt x="7209" y="16091"/>
                    <a:pt x="7393" y="15620"/>
                  </a:cubicBezTo>
                  <a:lnTo>
                    <a:pt x="8638" y="12013"/>
                  </a:lnTo>
                  <a:cubicBezTo>
                    <a:pt x="8728" y="11779"/>
                    <a:pt x="8728" y="11526"/>
                    <a:pt x="8620" y="11292"/>
                  </a:cubicBezTo>
                  <a:lnTo>
                    <a:pt x="7069" y="7451"/>
                  </a:lnTo>
                  <a:lnTo>
                    <a:pt x="7718" y="7451"/>
                  </a:lnTo>
                  <a:lnTo>
                    <a:pt x="12064" y="8930"/>
                  </a:lnTo>
                  <a:lnTo>
                    <a:pt x="15490" y="11887"/>
                  </a:lnTo>
                  <a:cubicBezTo>
                    <a:pt x="15702" y="12048"/>
                    <a:pt x="15923" y="12117"/>
                    <a:pt x="16133" y="12117"/>
                  </a:cubicBezTo>
                  <a:cubicBezTo>
                    <a:pt x="16958" y="12117"/>
                    <a:pt x="17611" y="11051"/>
                    <a:pt x="16878" y="10318"/>
                  </a:cubicBezTo>
                  <a:lnTo>
                    <a:pt x="16878" y="10318"/>
                  </a:lnTo>
                  <a:lnTo>
                    <a:pt x="16878" y="10336"/>
                  </a:lnTo>
                  <a:lnTo>
                    <a:pt x="13290" y="7217"/>
                  </a:lnTo>
                  <a:cubicBezTo>
                    <a:pt x="13182" y="7145"/>
                    <a:pt x="13074" y="7072"/>
                    <a:pt x="12947" y="7018"/>
                  </a:cubicBezTo>
                  <a:lnTo>
                    <a:pt x="9233" y="5774"/>
                  </a:lnTo>
                  <a:lnTo>
                    <a:pt x="9233" y="2871"/>
                  </a:lnTo>
                  <a:lnTo>
                    <a:pt x="11036" y="3574"/>
                  </a:lnTo>
                  <a:cubicBezTo>
                    <a:pt x="11137" y="3615"/>
                    <a:pt x="11244" y="3635"/>
                    <a:pt x="11351" y="3635"/>
                  </a:cubicBezTo>
                  <a:cubicBezTo>
                    <a:pt x="11529" y="3635"/>
                    <a:pt x="11708" y="3579"/>
                    <a:pt x="11865" y="3466"/>
                  </a:cubicBezTo>
                  <a:lnTo>
                    <a:pt x="14462" y="1591"/>
                  </a:lnTo>
                  <a:cubicBezTo>
                    <a:pt x="15224" y="1034"/>
                    <a:pt x="14688" y="1"/>
                    <a:pt x="13957"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a:off x="3466039" y="4394266"/>
              <a:ext cx="62442" cy="53097"/>
            </a:xfrm>
            <a:custGeom>
              <a:rect b="b" l="l" r="r" t="t"/>
              <a:pathLst>
                <a:path extrusionOk="0" h="3557" w="4183">
                  <a:moveTo>
                    <a:pt x="2185" y="1"/>
                  </a:moveTo>
                  <a:cubicBezTo>
                    <a:pt x="1546" y="1"/>
                    <a:pt x="904" y="336"/>
                    <a:pt x="576" y="1017"/>
                  </a:cubicBezTo>
                  <a:cubicBezTo>
                    <a:pt x="1" y="2246"/>
                    <a:pt x="942" y="3556"/>
                    <a:pt x="2173" y="3556"/>
                  </a:cubicBezTo>
                  <a:cubicBezTo>
                    <a:pt x="2368" y="3556"/>
                    <a:pt x="2571" y="3523"/>
                    <a:pt x="2776" y="3451"/>
                  </a:cubicBezTo>
                  <a:cubicBezTo>
                    <a:pt x="3696" y="3127"/>
                    <a:pt x="4183" y="2099"/>
                    <a:pt x="3858" y="1179"/>
                  </a:cubicBezTo>
                  <a:cubicBezTo>
                    <a:pt x="3576" y="399"/>
                    <a:pt x="2882" y="1"/>
                    <a:pt x="2185"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9"/>
            <p:cNvSpPr/>
            <p:nvPr/>
          </p:nvSpPr>
          <p:spPr>
            <a:xfrm>
              <a:off x="3325220" y="4271376"/>
              <a:ext cx="64815" cy="53022"/>
            </a:xfrm>
            <a:custGeom>
              <a:rect b="b" l="l" r="r" t="t"/>
              <a:pathLst>
                <a:path extrusionOk="0" h="3552" w="4342">
                  <a:moveTo>
                    <a:pt x="1958" y="1"/>
                  </a:moveTo>
                  <a:cubicBezTo>
                    <a:pt x="948" y="1"/>
                    <a:pt x="0" y="873"/>
                    <a:pt x="182" y="2054"/>
                  </a:cubicBezTo>
                  <a:cubicBezTo>
                    <a:pt x="326" y="2920"/>
                    <a:pt x="1065" y="3551"/>
                    <a:pt x="1949" y="3551"/>
                  </a:cubicBezTo>
                  <a:cubicBezTo>
                    <a:pt x="1956" y="3551"/>
                    <a:pt x="1963" y="3551"/>
                    <a:pt x="1970" y="3551"/>
                  </a:cubicBezTo>
                  <a:cubicBezTo>
                    <a:pt x="3596" y="3551"/>
                    <a:pt x="4342" y="1509"/>
                    <a:pt x="3103" y="431"/>
                  </a:cubicBezTo>
                  <a:cubicBezTo>
                    <a:pt x="2754" y="133"/>
                    <a:pt x="2352" y="1"/>
                    <a:pt x="1958"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79"/>
          <p:cNvGrpSpPr/>
          <p:nvPr/>
        </p:nvGrpSpPr>
        <p:grpSpPr>
          <a:xfrm>
            <a:off x="5881585" y="4088215"/>
            <a:ext cx="200390" cy="339720"/>
            <a:chOff x="2657658" y="4271480"/>
            <a:chExt cx="174434" cy="295717"/>
          </a:xfrm>
        </p:grpSpPr>
        <p:sp>
          <p:nvSpPr>
            <p:cNvPr id="2104" name="Google Shape;2104;p79"/>
            <p:cNvSpPr/>
            <p:nvPr/>
          </p:nvSpPr>
          <p:spPr>
            <a:xfrm>
              <a:off x="2675228" y="4271480"/>
              <a:ext cx="62113" cy="52545"/>
            </a:xfrm>
            <a:custGeom>
              <a:rect b="b" l="l" r="r" t="t"/>
              <a:pathLst>
                <a:path extrusionOk="0" h="3520" w="4161">
                  <a:moveTo>
                    <a:pt x="2155" y="0"/>
                  </a:moveTo>
                  <a:cubicBezTo>
                    <a:pt x="1508" y="0"/>
                    <a:pt x="862" y="343"/>
                    <a:pt x="554" y="1038"/>
                  </a:cubicBezTo>
                  <a:cubicBezTo>
                    <a:pt x="1" y="2252"/>
                    <a:pt x="955" y="3520"/>
                    <a:pt x="2154" y="3520"/>
                  </a:cubicBezTo>
                  <a:cubicBezTo>
                    <a:pt x="2361" y="3520"/>
                    <a:pt x="2575" y="3482"/>
                    <a:pt x="2790" y="3400"/>
                  </a:cubicBezTo>
                  <a:cubicBezTo>
                    <a:pt x="3692" y="3057"/>
                    <a:pt x="4161" y="2029"/>
                    <a:pt x="3800" y="1128"/>
                  </a:cubicBezTo>
                  <a:cubicBezTo>
                    <a:pt x="3514" y="379"/>
                    <a:pt x="2834" y="0"/>
                    <a:pt x="2155"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9"/>
            <p:cNvSpPr/>
            <p:nvPr/>
          </p:nvSpPr>
          <p:spPr>
            <a:xfrm>
              <a:off x="2657658" y="4326133"/>
              <a:ext cx="166904" cy="241064"/>
            </a:xfrm>
            <a:custGeom>
              <a:rect b="b" l="l" r="r" t="t"/>
              <a:pathLst>
                <a:path extrusionOk="0" h="16149" w="11181">
                  <a:moveTo>
                    <a:pt x="5342" y="0"/>
                  </a:moveTo>
                  <a:cubicBezTo>
                    <a:pt x="5197" y="0"/>
                    <a:pt x="5049" y="26"/>
                    <a:pt x="4905" y="81"/>
                  </a:cubicBezTo>
                  <a:cubicBezTo>
                    <a:pt x="4076" y="388"/>
                    <a:pt x="3462" y="640"/>
                    <a:pt x="2994" y="821"/>
                  </a:cubicBezTo>
                  <a:cubicBezTo>
                    <a:pt x="2651" y="965"/>
                    <a:pt x="2362" y="1181"/>
                    <a:pt x="2128" y="1452"/>
                  </a:cubicBezTo>
                  <a:lnTo>
                    <a:pt x="217" y="3706"/>
                  </a:lnTo>
                  <a:cubicBezTo>
                    <a:pt x="72" y="3886"/>
                    <a:pt x="0" y="4103"/>
                    <a:pt x="36" y="4337"/>
                  </a:cubicBezTo>
                  <a:lnTo>
                    <a:pt x="469" y="7763"/>
                  </a:lnTo>
                  <a:cubicBezTo>
                    <a:pt x="486" y="8199"/>
                    <a:pt x="846" y="8526"/>
                    <a:pt x="1273" y="8526"/>
                  </a:cubicBezTo>
                  <a:cubicBezTo>
                    <a:pt x="1305" y="8526"/>
                    <a:pt x="1338" y="8524"/>
                    <a:pt x="1371" y="8520"/>
                  </a:cubicBezTo>
                  <a:cubicBezTo>
                    <a:pt x="1840" y="8466"/>
                    <a:pt x="2146" y="8015"/>
                    <a:pt x="2056" y="7565"/>
                  </a:cubicBezTo>
                  <a:lnTo>
                    <a:pt x="1659" y="4481"/>
                  </a:lnTo>
                  <a:lnTo>
                    <a:pt x="2597" y="3363"/>
                  </a:lnTo>
                  <a:lnTo>
                    <a:pt x="5338" y="11207"/>
                  </a:lnTo>
                  <a:lnTo>
                    <a:pt x="3679" y="14687"/>
                  </a:lnTo>
                  <a:cubicBezTo>
                    <a:pt x="3426" y="15192"/>
                    <a:pt x="3625" y="15787"/>
                    <a:pt x="4130" y="16040"/>
                  </a:cubicBezTo>
                  <a:cubicBezTo>
                    <a:pt x="4273" y="16112"/>
                    <a:pt x="4425" y="16145"/>
                    <a:pt x="4573" y="16145"/>
                  </a:cubicBezTo>
                  <a:cubicBezTo>
                    <a:pt x="4946" y="16145"/>
                    <a:pt x="5301" y="15932"/>
                    <a:pt x="5482" y="15571"/>
                  </a:cubicBezTo>
                  <a:lnTo>
                    <a:pt x="7303" y="11712"/>
                  </a:lnTo>
                  <a:cubicBezTo>
                    <a:pt x="7411" y="11478"/>
                    <a:pt x="7429" y="11225"/>
                    <a:pt x="7357" y="10973"/>
                  </a:cubicBezTo>
                  <a:lnTo>
                    <a:pt x="6329" y="7691"/>
                  </a:lnTo>
                  <a:lnTo>
                    <a:pt x="6961" y="7456"/>
                  </a:lnTo>
                  <a:lnTo>
                    <a:pt x="8529" y="10197"/>
                  </a:lnTo>
                  <a:lnTo>
                    <a:pt x="8529" y="15120"/>
                  </a:lnTo>
                  <a:cubicBezTo>
                    <a:pt x="8529" y="15679"/>
                    <a:pt x="8962" y="16130"/>
                    <a:pt x="9521" y="16148"/>
                  </a:cubicBezTo>
                  <a:cubicBezTo>
                    <a:pt x="9532" y="16148"/>
                    <a:pt x="9543" y="16148"/>
                    <a:pt x="9554" y="16148"/>
                  </a:cubicBezTo>
                  <a:cubicBezTo>
                    <a:pt x="10098" y="16148"/>
                    <a:pt x="10549" y="15704"/>
                    <a:pt x="10549" y="15138"/>
                  </a:cubicBezTo>
                  <a:lnTo>
                    <a:pt x="10549" y="9909"/>
                  </a:lnTo>
                  <a:cubicBezTo>
                    <a:pt x="10549" y="9728"/>
                    <a:pt x="10495" y="9566"/>
                    <a:pt x="10405" y="9404"/>
                  </a:cubicBezTo>
                  <a:lnTo>
                    <a:pt x="8403" y="5924"/>
                  </a:lnTo>
                  <a:lnTo>
                    <a:pt x="8079" y="5076"/>
                  </a:lnTo>
                  <a:cubicBezTo>
                    <a:pt x="7808" y="5184"/>
                    <a:pt x="7520" y="5239"/>
                    <a:pt x="7231" y="5257"/>
                  </a:cubicBezTo>
                  <a:cubicBezTo>
                    <a:pt x="7213" y="5257"/>
                    <a:pt x="7195" y="5258"/>
                    <a:pt x="7176" y="5258"/>
                  </a:cubicBezTo>
                  <a:cubicBezTo>
                    <a:pt x="6798" y="5258"/>
                    <a:pt x="6425" y="5081"/>
                    <a:pt x="6167" y="4806"/>
                  </a:cubicBezTo>
                  <a:lnTo>
                    <a:pt x="4400" y="2498"/>
                  </a:lnTo>
                  <a:lnTo>
                    <a:pt x="4400" y="2498"/>
                  </a:lnTo>
                  <a:lnTo>
                    <a:pt x="6726" y="4391"/>
                  </a:lnTo>
                  <a:cubicBezTo>
                    <a:pt x="6874" y="4514"/>
                    <a:pt x="7046" y="4578"/>
                    <a:pt x="7221" y="4578"/>
                  </a:cubicBezTo>
                  <a:cubicBezTo>
                    <a:pt x="7303" y="4578"/>
                    <a:pt x="7385" y="4564"/>
                    <a:pt x="7466" y="4535"/>
                  </a:cubicBezTo>
                  <a:lnTo>
                    <a:pt x="10531" y="3616"/>
                  </a:lnTo>
                  <a:cubicBezTo>
                    <a:pt x="10946" y="3489"/>
                    <a:pt x="11180" y="3039"/>
                    <a:pt x="11054" y="2624"/>
                  </a:cubicBezTo>
                  <a:cubicBezTo>
                    <a:pt x="10951" y="2270"/>
                    <a:pt x="10631" y="2049"/>
                    <a:pt x="10291" y="2049"/>
                  </a:cubicBezTo>
                  <a:cubicBezTo>
                    <a:pt x="10215" y="2049"/>
                    <a:pt x="10138" y="2060"/>
                    <a:pt x="10062" y="2083"/>
                  </a:cubicBezTo>
                  <a:lnTo>
                    <a:pt x="7411" y="2894"/>
                  </a:lnTo>
                  <a:lnTo>
                    <a:pt x="5320" y="1163"/>
                  </a:lnTo>
                  <a:lnTo>
                    <a:pt x="5320" y="1163"/>
                  </a:lnTo>
                  <a:lnTo>
                    <a:pt x="6870" y="1885"/>
                  </a:lnTo>
                  <a:lnTo>
                    <a:pt x="6438" y="749"/>
                  </a:lnTo>
                  <a:cubicBezTo>
                    <a:pt x="6258" y="279"/>
                    <a:pt x="5815" y="0"/>
                    <a:pt x="5342"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9"/>
            <p:cNvSpPr/>
            <p:nvPr/>
          </p:nvSpPr>
          <p:spPr>
            <a:xfrm>
              <a:off x="2774949" y="4292350"/>
              <a:ext cx="57142" cy="48589"/>
            </a:xfrm>
            <a:custGeom>
              <a:rect b="b" l="l" r="r" t="t"/>
              <a:pathLst>
                <a:path extrusionOk="0" h="3255" w="3828">
                  <a:moveTo>
                    <a:pt x="2008" y="1"/>
                  </a:moveTo>
                  <a:cubicBezTo>
                    <a:pt x="1420" y="1"/>
                    <a:pt x="830" y="308"/>
                    <a:pt x="528" y="938"/>
                  </a:cubicBezTo>
                  <a:cubicBezTo>
                    <a:pt x="0" y="2056"/>
                    <a:pt x="863" y="3254"/>
                    <a:pt x="1988" y="3254"/>
                  </a:cubicBezTo>
                  <a:cubicBezTo>
                    <a:pt x="2170" y="3254"/>
                    <a:pt x="2358" y="3223"/>
                    <a:pt x="2548" y="3156"/>
                  </a:cubicBezTo>
                  <a:cubicBezTo>
                    <a:pt x="3395" y="2849"/>
                    <a:pt x="3828" y="1930"/>
                    <a:pt x="3539" y="1082"/>
                  </a:cubicBezTo>
                  <a:cubicBezTo>
                    <a:pt x="3285" y="367"/>
                    <a:pt x="2648" y="1"/>
                    <a:pt x="2008"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0" name="Shape 2110"/>
        <p:cNvGrpSpPr/>
        <p:nvPr/>
      </p:nvGrpSpPr>
      <p:grpSpPr>
        <a:xfrm>
          <a:off x="0" y="0"/>
          <a:ext cx="0" cy="0"/>
          <a:chOff x="0" y="0"/>
          <a:chExt cx="0" cy="0"/>
        </a:xfrm>
      </p:grpSpPr>
      <p:sp>
        <p:nvSpPr>
          <p:cNvPr id="2111" name="Google Shape;2111;p80"/>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112" name="Google Shape;2112;p80"/>
          <p:cNvSpPr txBox="1"/>
          <p:nvPr>
            <p:ph idx="1" type="subTitle"/>
          </p:nvPr>
        </p:nvSpPr>
        <p:spPr>
          <a:xfrm>
            <a:off x="621150" y="1234325"/>
            <a:ext cx="7901700" cy="33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that of this template:</a:t>
            </a:r>
            <a:endParaRPr sz="1200"/>
          </a:p>
          <a:p>
            <a:pPr indent="0" lvl="0" marL="0" rtl="0" algn="l">
              <a:spcBef>
                <a:spcPts val="1000"/>
              </a:spcBef>
              <a:spcAft>
                <a:spcPts val="0"/>
              </a:spcAft>
              <a:buNone/>
            </a:pPr>
            <a:r>
              <a:rPr lang="en" sz="2400">
                <a:latin typeface="Koulen"/>
                <a:ea typeface="Koulen"/>
                <a:cs typeface="Koulen"/>
                <a:sym typeface="Koulen"/>
              </a:rPr>
              <a:t>VECTORS:</a:t>
            </a:r>
            <a:endParaRPr sz="2400">
              <a:latin typeface="Koulen"/>
              <a:ea typeface="Koulen"/>
              <a:cs typeface="Koulen"/>
              <a:sym typeface="Koulen"/>
            </a:endParaRPr>
          </a:p>
          <a:p>
            <a:pPr indent="-279400" lvl="0" marL="457200" rtl="0" algn="l">
              <a:spcBef>
                <a:spcPts val="0"/>
              </a:spcBef>
              <a:spcAft>
                <a:spcPts val="0"/>
              </a:spcAft>
              <a:buSzPts val="800"/>
              <a:buChar char="●"/>
            </a:pPr>
            <a:r>
              <a:rPr lang="en" sz="1000">
                <a:solidFill>
                  <a:schemeClr val="hlink"/>
                </a:solidFill>
                <a:uFill>
                  <a:noFill/>
                </a:uFill>
                <a:hlinkClick r:id="rId3"/>
              </a:rPr>
              <a:t>Free vector football cup background with golden trophy</a:t>
            </a:r>
            <a:endParaRPr sz="1000"/>
          </a:p>
          <a:p>
            <a:pPr indent="-279400" lvl="0" marL="457200" rtl="0" algn="l">
              <a:spcBef>
                <a:spcPts val="0"/>
              </a:spcBef>
              <a:spcAft>
                <a:spcPts val="0"/>
              </a:spcAft>
              <a:buSzPts val="800"/>
              <a:buChar char="●"/>
            </a:pPr>
            <a:r>
              <a:rPr lang="en" sz="1000">
                <a:solidFill>
                  <a:schemeClr val="hlink"/>
                </a:solidFill>
                <a:uFill>
                  <a:noFill/>
                </a:uFill>
                <a:hlinkClick r:id="rId4"/>
              </a:rPr>
              <a:t>Free vector gradient football champion cup illustration</a:t>
            </a:r>
            <a:endParaRPr sz="1000"/>
          </a:p>
          <a:p>
            <a:pPr indent="-279400" lvl="0" marL="457200" rtl="0" algn="l">
              <a:spcBef>
                <a:spcPts val="0"/>
              </a:spcBef>
              <a:spcAft>
                <a:spcPts val="0"/>
              </a:spcAft>
              <a:buSzPts val="800"/>
              <a:buChar char="●"/>
            </a:pPr>
            <a:r>
              <a:rPr lang="en" sz="1000">
                <a:solidFill>
                  <a:schemeClr val="hlink"/>
                </a:solidFill>
                <a:uFill>
                  <a:noFill/>
                </a:uFill>
                <a:hlinkClick r:id="rId5"/>
              </a:rPr>
              <a:t>Free vector handball ball in golden color</a:t>
            </a:r>
            <a:endParaRPr sz="1200"/>
          </a:p>
          <a:p>
            <a:pPr indent="0" lvl="0" marL="0" rtl="0" algn="l">
              <a:spcBef>
                <a:spcPts val="0"/>
              </a:spcBef>
              <a:spcAft>
                <a:spcPts val="0"/>
              </a:spcAft>
              <a:buNone/>
            </a:pPr>
            <a:r>
              <a:t/>
            </a:r>
            <a:endParaRPr/>
          </a:p>
        </p:txBody>
      </p:sp>
      <p:pic>
        <p:nvPicPr>
          <p:cNvPr id="2113" name="Google Shape;2113;p80"/>
          <p:cNvPicPr preferRelativeResize="0"/>
          <p:nvPr/>
        </p:nvPicPr>
        <p:blipFill>
          <a:blip r:embed="rId6">
            <a:alphaModFix/>
          </a:blip>
          <a:stretch>
            <a:fillRect/>
          </a:stretch>
        </p:blipFill>
        <p:spPr>
          <a:xfrm>
            <a:off x="4861191" y="2931575"/>
            <a:ext cx="1872693" cy="2079846"/>
          </a:xfrm>
          <a:prstGeom prst="rect">
            <a:avLst/>
          </a:prstGeom>
          <a:noFill/>
          <a:ln>
            <a:noFill/>
          </a:ln>
        </p:spPr>
      </p:pic>
      <p:pic>
        <p:nvPicPr>
          <p:cNvPr id="2114" name="Google Shape;2114;p80"/>
          <p:cNvPicPr preferRelativeResize="0"/>
          <p:nvPr/>
        </p:nvPicPr>
        <p:blipFill>
          <a:blip r:embed="rId7">
            <a:alphaModFix/>
          </a:blip>
          <a:stretch>
            <a:fillRect/>
          </a:stretch>
        </p:blipFill>
        <p:spPr>
          <a:xfrm>
            <a:off x="3196575" y="3284925"/>
            <a:ext cx="1587876" cy="1586300"/>
          </a:xfrm>
          <a:prstGeom prst="rect">
            <a:avLst/>
          </a:prstGeom>
          <a:noFill/>
          <a:ln>
            <a:noFill/>
          </a:ln>
        </p:spPr>
      </p:pic>
      <p:pic>
        <p:nvPicPr>
          <p:cNvPr id="2115" name="Google Shape;2115;p80"/>
          <p:cNvPicPr preferRelativeResize="0"/>
          <p:nvPr/>
        </p:nvPicPr>
        <p:blipFill>
          <a:blip r:embed="rId8">
            <a:alphaModFix/>
          </a:blip>
          <a:stretch>
            <a:fillRect/>
          </a:stretch>
        </p:blipFill>
        <p:spPr>
          <a:xfrm>
            <a:off x="6941579" y="2791375"/>
            <a:ext cx="1337493" cy="20798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6"/>
          <p:cNvSpPr txBox="1"/>
          <p:nvPr>
            <p:ph type="title"/>
          </p:nvPr>
        </p:nvSpPr>
        <p:spPr>
          <a:xfrm>
            <a:off x="5033075" y="1939200"/>
            <a:ext cx="31218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Obiettivi</a:t>
            </a:r>
            <a:endParaRPr/>
          </a:p>
        </p:txBody>
      </p:sp>
      <p:sp>
        <p:nvSpPr>
          <p:cNvPr id="554" name="Google Shape;554;p36"/>
          <p:cNvSpPr txBox="1"/>
          <p:nvPr>
            <p:ph idx="2" type="title"/>
          </p:nvPr>
        </p:nvSpPr>
        <p:spPr>
          <a:xfrm>
            <a:off x="5798225" y="809788"/>
            <a:ext cx="15915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55" name="Google Shape;555;p36"/>
          <p:cNvGrpSpPr/>
          <p:nvPr/>
        </p:nvGrpSpPr>
        <p:grpSpPr>
          <a:xfrm>
            <a:off x="0" y="4049475"/>
            <a:ext cx="9144000" cy="1524785"/>
            <a:chOff x="0" y="4634298"/>
            <a:chExt cx="9144000" cy="939717"/>
          </a:xfrm>
        </p:grpSpPr>
        <p:sp>
          <p:nvSpPr>
            <p:cNvPr id="556" name="Google Shape;556;p36"/>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36"/>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3" name="Google Shape;563;p36"/>
          <p:cNvPicPr preferRelativeResize="0"/>
          <p:nvPr/>
        </p:nvPicPr>
        <p:blipFill>
          <a:blip r:embed="rId3">
            <a:alphaModFix/>
          </a:blip>
          <a:stretch>
            <a:fillRect/>
          </a:stretch>
        </p:blipFill>
        <p:spPr>
          <a:xfrm>
            <a:off x="770050" y="141150"/>
            <a:ext cx="3744675" cy="3744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9" name="Shape 2119"/>
        <p:cNvGrpSpPr/>
        <p:nvPr/>
      </p:nvGrpSpPr>
      <p:grpSpPr>
        <a:xfrm>
          <a:off x="0" y="0"/>
          <a:ext cx="0" cy="0"/>
          <a:chOff x="0" y="0"/>
          <a:chExt cx="0" cy="0"/>
        </a:xfrm>
      </p:grpSpPr>
      <p:sp>
        <p:nvSpPr>
          <p:cNvPr id="2120" name="Google Shape;2120;p81"/>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121" name="Google Shape;2121;p81"/>
          <p:cNvSpPr txBox="1"/>
          <p:nvPr>
            <p:ph idx="1" type="subTitle"/>
          </p:nvPr>
        </p:nvSpPr>
        <p:spPr>
          <a:xfrm>
            <a:off x="621150" y="1234325"/>
            <a:ext cx="7901700" cy="33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then for free at out other websites:</a:t>
            </a:r>
            <a:endParaRPr sz="1200"/>
          </a:p>
          <a:p>
            <a:pPr indent="0" lvl="0" marL="0" rtl="0" algn="l">
              <a:spcBef>
                <a:spcPts val="1000"/>
              </a:spcBef>
              <a:spcAft>
                <a:spcPts val="0"/>
              </a:spcAft>
              <a:buNone/>
            </a:pPr>
            <a:r>
              <a:rPr lang="en" sz="2400">
                <a:latin typeface="Koulen"/>
                <a:ea typeface="Koulen"/>
                <a:cs typeface="Koulen"/>
                <a:sym typeface="Koulen"/>
              </a:rPr>
              <a:t>PHOTOS:</a:t>
            </a:r>
            <a:endParaRPr sz="2400">
              <a:latin typeface="Koulen"/>
              <a:ea typeface="Koulen"/>
              <a:cs typeface="Koulen"/>
              <a:sym typeface="Koulen"/>
            </a:endParaRPr>
          </a:p>
          <a:p>
            <a:pPr indent="-279400" lvl="0" marL="457200" rtl="0" algn="l">
              <a:spcBef>
                <a:spcPts val="0"/>
              </a:spcBef>
              <a:spcAft>
                <a:spcPts val="0"/>
              </a:spcAft>
              <a:buSzPts val="800"/>
              <a:buChar char="●"/>
            </a:pPr>
            <a:r>
              <a:rPr lang="en" sz="1000">
                <a:solidFill>
                  <a:schemeClr val="hlink"/>
                </a:solidFill>
                <a:uFill>
                  <a:noFill/>
                </a:uFill>
                <a:hlinkClick r:id="rId3"/>
              </a:rPr>
              <a:t>Front view of cheering woman with french flag and confetti</a:t>
            </a:r>
            <a:endParaRPr sz="1000"/>
          </a:p>
          <a:p>
            <a:pPr indent="-279400" lvl="0" marL="457200" rtl="0" algn="l">
              <a:spcBef>
                <a:spcPts val="0"/>
              </a:spcBef>
              <a:spcAft>
                <a:spcPts val="0"/>
              </a:spcAft>
              <a:buSzPts val="800"/>
              <a:buChar char="●"/>
            </a:pPr>
            <a:r>
              <a:rPr lang="en" sz="1000">
                <a:solidFill>
                  <a:schemeClr val="hlink"/>
                </a:solidFill>
                <a:uFill>
                  <a:noFill/>
                </a:uFill>
                <a:hlinkClick r:id="rId4"/>
              </a:rPr>
              <a:t>Front view of man wearing the portugal flag</a:t>
            </a:r>
            <a:endParaRPr sz="1000"/>
          </a:p>
          <a:p>
            <a:pPr indent="-279400" lvl="0" marL="457200" rtl="0" algn="l">
              <a:spcBef>
                <a:spcPts val="0"/>
              </a:spcBef>
              <a:spcAft>
                <a:spcPts val="0"/>
              </a:spcAft>
              <a:buSzPts val="800"/>
              <a:buChar char="●"/>
            </a:pPr>
            <a:r>
              <a:rPr lang="en" sz="1000">
                <a:solidFill>
                  <a:schemeClr val="hlink"/>
                </a:solidFill>
                <a:uFill>
                  <a:noFill/>
                </a:uFill>
                <a:hlinkClick r:id="rId5"/>
              </a:rPr>
              <a:t>Free photo fit young woman with soccer trophy</a:t>
            </a:r>
            <a:endParaRPr sz="1000"/>
          </a:p>
          <a:p>
            <a:pPr indent="-279400" lvl="0" marL="457200" rtl="0" algn="l">
              <a:spcBef>
                <a:spcPts val="0"/>
              </a:spcBef>
              <a:spcAft>
                <a:spcPts val="0"/>
              </a:spcAft>
              <a:buSzPts val="800"/>
              <a:buChar char="●"/>
            </a:pPr>
            <a:r>
              <a:rPr lang="en" sz="1000">
                <a:solidFill>
                  <a:schemeClr val="hlink"/>
                </a:solidFill>
                <a:uFill>
                  <a:noFill/>
                </a:uFill>
                <a:hlinkClick r:id="rId6"/>
              </a:rPr>
              <a:t>Adult fit woman raising soccer trophy</a:t>
            </a:r>
            <a:endParaRPr sz="1000"/>
          </a:p>
          <a:p>
            <a:pPr indent="0" lvl="0" marL="0" rtl="0" algn="l">
              <a:spcBef>
                <a:spcPts val="1000"/>
              </a:spcBef>
              <a:spcAft>
                <a:spcPts val="0"/>
              </a:spcAft>
              <a:buNone/>
            </a:pPr>
            <a:r>
              <a:rPr lang="en" sz="2400">
                <a:latin typeface="Koulen"/>
                <a:ea typeface="Koulen"/>
                <a:cs typeface="Koulen"/>
                <a:sym typeface="Koulen"/>
              </a:rPr>
              <a:t>VECTORS</a:t>
            </a:r>
            <a:r>
              <a:rPr lang="en" sz="2400">
                <a:latin typeface="Koulen"/>
                <a:ea typeface="Koulen"/>
                <a:cs typeface="Koulen"/>
                <a:sym typeface="Koulen"/>
              </a:rPr>
              <a:t>:</a:t>
            </a:r>
            <a:endParaRPr sz="2400">
              <a:latin typeface="Koulen"/>
              <a:ea typeface="Koulen"/>
              <a:cs typeface="Koulen"/>
              <a:sym typeface="Koulen"/>
            </a:endParaRPr>
          </a:p>
          <a:p>
            <a:pPr indent="-279400" lvl="0" marL="457200" rtl="0" algn="l">
              <a:spcBef>
                <a:spcPts val="0"/>
              </a:spcBef>
              <a:spcAft>
                <a:spcPts val="0"/>
              </a:spcAft>
              <a:buSzPts val="800"/>
              <a:buChar char="●"/>
            </a:pPr>
            <a:r>
              <a:rPr lang="en" sz="1000">
                <a:solidFill>
                  <a:schemeClr val="hlink"/>
                </a:solidFill>
                <a:uFill>
                  <a:noFill/>
                </a:uFill>
                <a:hlinkClick r:id="rId7"/>
              </a:rPr>
              <a:t>Soccer ball in the net pictogram</a:t>
            </a:r>
            <a:endParaRPr sz="1000"/>
          </a:p>
          <a:p>
            <a:pPr indent="-279400" lvl="0" marL="457200" rtl="0" algn="l">
              <a:spcBef>
                <a:spcPts val="0"/>
              </a:spcBef>
              <a:spcAft>
                <a:spcPts val="0"/>
              </a:spcAft>
              <a:buSzPts val="800"/>
              <a:buChar char="●"/>
            </a:pPr>
            <a:r>
              <a:rPr lang="en" sz="1000">
                <a:solidFill>
                  <a:schemeClr val="hlink"/>
                </a:solidFill>
                <a:uFill>
                  <a:noFill/>
                </a:uFill>
                <a:hlinkClick r:id="rId8"/>
              </a:rPr>
              <a:t>Gradient football champion cup illustration I</a:t>
            </a:r>
            <a:endParaRPr sz="1000"/>
          </a:p>
          <a:p>
            <a:pPr indent="-279400" lvl="0" marL="457200" rtl="0" algn="l">
              <a:spcBef>
                <a:spcPts val="0"/>
              </a:spcBef>
              <a:spcAft>
                <a:spcPts val="0"/>
              </a:spcAft>
              <a:buSzPts val="800"/>
              <a:buChar char="●"/>
            </a:pPr>
            <a:r>
              <a:rPr lang="en" sz="1000">
                <a:solidFill>
                  <a:schemeClr val="hlink"/>
                </a:solidFill>
                <a:uFill>
                  <a:noFill/>
                </a:uFill>
                <a:hlinkClick r:id="rId9"/>
              </a:rPr>
              <a:t>Gradient football champion cup illustration II</a:t>
            </a:r>
            <a:endParaRPr sz="1000"/>
          </a:p>
          <a:p>
            <a:pPr indent="-279400" lvl="0" marL="457200" rtl="0" algn="l">
              <a:spcBef>
                <a:spcPts val="0"/>
              </a:spcBef>
              <a:spcAft>
                <a:spcPts val="0"/>
              </a:spcAft>
              <a:buSzPts val="800"/>
              <a:buChar char="●"/>
            </a:pPr>
            <a:r>
              <a:rPr lang="en" sz="1000">
                <a:solidFill>
                  <a:schemeClr val="hlink"/>
                </a:solidFill>
                <a:uFill>
                  <a:noFill/>
                </a:uFill>
                <a:hlinkClick r:id="rId10"/>
              </a:rPr>
              <a:t>Gradient football champion cup illustration III</a:t>
            </a:r>
            <a:endParaRPr sz="1000"/>
          </a:p>
          <a:p>
            <a:pPr indent="-292100" lvl="0" marL="457200" rtl="0" algn="l">
              <a:spcBef>
                <a:spcPts val="0"/>
              </a:spcBef>
              <a:spcAft>
                <a:spcPts val="0"/>
              </a:spcAft>
              <a:buSzPts val="1000"/>
              <a:buChar char="●"/>
            </a:pPr>
            <a:r>
              <a:rPr lang="en" sz="1000">
                <a:solidFill>
                  <a:schemeClr val="hlink"/>
                </a:solidFill>
                <a:uFill>
                  <a:noFill/>
                </a:uFill>
                <a:hlinkClick r:id="rId11"/>
              </a:rPr>
              <a:t>Realistic football sport soccer ball poster with football cup headline and confetti around vector illustration</a:t>
            </a:r>
            <a:endParaRPr sz="1000"/>
          </a:p>
          <a:p>
            <a:pPr indent="0" lvl="0" marL="0" rtl="0" algn="l">
              <a:spcBef>
                <a:spcPts val="1000"/>
              </a:spcBef>
              <a:spcAft>
                <a:spcPts val="0"/>
              </a:spcAft>
              <a:buNone/>
            </a:pPr>
            <a:r>
              <a:rPr lang="en" sz="2400">
                <a:latin typeface="Koulen"/>
                <a:ea typeface="Koulen"/>
                <a:cs typeface="Koulen"/>
                <a:sym typeface="Koulen"/>
              </a:rPr>
              <a:t>ICONS PACK:</a:t>
            </a:r>
            <a:endParaRPr sz="2400">
              <a:latin typeface="Koulen"/>
              <a:ea typeface="Koulen"/>
              <a:cs typeface="Koulen"/>
              <a:sym typeface="Koulen"/>
            </a:endParaRPr>
          </a:p>
          <a:p>
            <a:pPr indent="-279400" lvl="0" marL="457200" rtl="0" algn="l">
              <a:spcBef>
                <a:spcPts val="0"/>
              </a:spcBef>
              <a:spcAft>
                <a:spcPts val="0"/>
              </a:spcAft>
              <a:buSzPts val="800"/>
              <a:buChar char="●"/>
            </a:pPr>
            <a:r>
              <a:rPr lang="en" sz="1000">
                <a:solidFill>
                  <a:schemeClr val="hlink"/>
                </a:solidFill>
                <a:uFill>
                  <a:noFill/>
                </a:uFill>
                <a:hlinkClick r:id="rId12"/>
              </a:rPr>
              <a:t>Icon Pack: Soccer | Fill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25" name="Shape 2125"/>
        <p:cNvGrpSpPr/>
        <p:nvPr/>
      </p:nvGrpSpPr>
      <p:grpSpPr>
        <a:xfrm>
          <a:off x="0" y="0"/>
          <a:ext cx="0" cy="0"/>
          <a:chOff x="0" y="0"/>
          <a:chExt cx="0" cy="0"/>
        </a:xfrm>
      </p:grpSpPr>
      <p:sp>
        <p:nvSpPr>
          <p:cNvPr id="2126" name="Google Shape;2126;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2127" name="Google Shape;2127;p8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4">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5">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31" name="Shape 2131"/>
        <p:cNvGrpSpPr/>
        <p:nvPr/>
      </p:nvGrpSpPr>
      <p:grpSpPr>
        <a:xfrm>
          <a:off x="0" y="0"/>
          <a:ext cx="0" cy="0"/>
          <a:chOff x="0" y="0"/>
          <a:chExt cx="0" cy="0"/>
        </a:xfrm>
      </p:grpSpPr>
      <p:sp>
        <p:nvSpPr>
          <p:cNvPr id="2132" name="Google Shape;2132;p8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4">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5">
                  <a:extLst>
                    <a:ext uri="{A12FA001-AC4F-418D-AE19-62706E023703}">
                      <ahyp:hlinkClr val="tx"/>
                    </a:ext>
                  </a:extLst>
                </a:hlinkClick>
              </a:rPr>
              <a:t>https://slidesgo.com/slidesgo-school</a:t>
            </a:r>
            <a:endParaRPr b="1" sz="1100">
              <a:solidFill>
                <a:schemeClr val="dk2"/>
              </a:solidFill>
            </a:endParaRPr>
          </a:p>
        </p:txBody>
      </p:sp>
      <p:sp>
        <p:nvSpPr>
          <p:cNvPr id="2133" name="Google Shape;2133;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37" name="Shape 2137"/>
        <p:cNvGrpSpPr/>
        <p:nvPr/>
      </p:nvGrpSpPr>
      <p:grpSpPr>
        <a:xfrm>
          <a:off x="0" y="0"/>
          <a:ext cx="0" cy="0"/>
          <a:chOff x="0" y="0"/>
          <a:chExt cx="0" cy="0"/>
        </a:xfrm>
      </p:grpSpPr>
      <p:sp>
        <p:nvSpPr>
          <p:cNvPr id="2138" name="Google Shape;2138;p8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accent6"/>
                </a:solidFill>
              </a:rPr>
              <a:t>This presentation has been made using the following fonts:</a:t>
            </a:r>
            <a:endParaRPr sz="1100">
              <a:solidFill>
                <a:schemeClr val="accent6"/>
              </a:solidFill>
            </a:endParaRPr>
          </a:p>
          <a:p>
            <a:pPr indent="0" lvl="0" marL="0" rtl="0" algn="ctr">
              <a:lnSpc>
                <a:spcPct val="100000"/>
              </a:lnSpc>
              <a:spcBef>
                <a:spcPts val="1000"/>
              </a:spcBef>
              <a:spcAft>
                <a:spcPts val="0"/>
              </a:spcAft>
              <a:buNone/>
            </a:pPr>
            <a:r>
              <a:rPr b="1" lang="en" sz="1100">
                <a:solidFill>
                  <a:schemeClr val="accent6"/>
                </a:solidFill>
              </a:rPr>
              <a:t>Koulen</a:t>
            </a:r>
            <a:endParaRPr b="1" sz="1100">
              <a:solidFill>
                <a:schemeClr val="accent6"/>
              </a:solidFill>
            </a:endParaRPr>
          </a:p>
          <a:p>
            <a:pPr indent="0" lvl="0" marL="0" rtl="0" algn="ctr">
              <a:lnSpc>
                <a:spcPct val="100000"/>
              </a:lnSpc>
              <a:spcBef>
                <a:spcPts val="0"/>
              </a:spcBef>
              <a:spcAft>
                <a:spcPts val="0"/>
              </a:spcAft>
              <a:buNone/>
            </a:pPr>
            <a:r>
              <a:rPr lang="en" sz="1100">
                <a:solidFill>
                  <a:schemeClr val="accent6"/>
                </a:solidFill>
              </a:rPr>
              <a:t>(</a:t>
            </a:r>
            <a:r>
              <a:rPr lang="en" sz="1100">
                <a:solidFill>
                  <a:schemeClr val="accent6"/>
                </a:solidFill>
                <a:uFill>
                  <a:noFill/>
                </a:uFill>
                <a:hlinkClick r:id="rId3">
                  <a:extLst>
                    <a:ext uri="{A12FA001-AC4F-418D-AE19-62706E023703}">
                      <ahyp:hlinkClr val="tx"/>
                    </a:ext>
                  </a:extLst>
                </a:hlinkClick>
              </a:rPr>
              <a:t>https://fonts.google.com/specimen/Koulen</a:t>
            </a:r>
            <a:r>
              <a:rPr lang="en" sz="1100">
                <a:solidFill>
                  <a:schemeClr val="accent6"/>
                </a:solidFill>
              </a:rPr>
              <a:t>)</a:t>
            </a:r>
            <a:endParaRPr sz="1100">
              <a:solidFill>
                <a:schemeClr val="accent6"/>
              </a:solidFill>
            </a:endParaRPr>
          </a:p>
          <a:p>
            <a:pPr indent="0" lvl="0" marL="0" rtl="0" algn="ctr">
              <a:lnSpc>
                <a:spcPct val="100000"/>
              </a:lnSpc>
              <a:spcBef>
                <a:spcPts val="0"/>
              </a:spcBef>
              <a:spcAft>
                <a:spcPts val="0"/>
              </a:spcAft>
              <a:buNone/>
            </a:pPr>
            <a:r>
              <a:t/>
            </a:r>
            <a:endParaRPr sz="1100">
              <a:solidFill>
                <a:schemeClr val="accent6"/>
              </a:solidFill>
            </a:endParaRPr>
          </a:p>
          <a:p>
            <a:pPr indent="0" lvl="0" marL="0" rtl="0" algn="ctr">
              <a:lnSpc>
                <a:spcPct val="100000"/>
              </a:lnSpc>
              <a:spcBef>
                <a:spcPts val="0"/>
              </a:spcBef>
              <a:spcAft>
                <a:spcPts val="0"/>
              </a:spcAft>
              <a:buNone/>
            </a:pPr>
            <a:r>
              <a:rPr b="1" lang="en" sz="1100">
                <a:solidFill>
                  <a:schemeClr val="accent6"/>
                </a:solidFill>
              </a:rPr>
              <a:t>Lexend</a:t>
            </a:r>
            <a:endParaRPr b="1" sz="1100">
              <a:solidFill>
                <a:schemeClr val="accent6"/>
              </a:solidFill>
            </a:endParaRPr>
          </a:p>
          <a:p>
            <a:pPr indent="0" lvl="0" marL="0" rtl="0" algn="ctr">
              <a:lnSpc>
                <a:spcPct val="100000"/>
              </a:lnSpc>
              <a:spcBef>
                <a:spcPts val="0"/>
              </a:spcBef>
              <a:spcAft>
                <a:spcPts val="0"/>
              </a:spcAft>
              <a:buNone/>
            </a:pPr>
            <a:r>
              <a:rPr lang="en" sz="1100">
                <a:solidFill>
                  <a:schemeClr val="accent6"/>
                </a:solidFill>
              </a:rPr>
              <a:t>(</a:t>
            </a:r>
            <a:r>
              <a:rPr lang="en" sz="1100">
                <a:solidFill>
                  <a:schemeClr val="accent6"/>
                </a:solidFill>
                <a:uFill>
                  <a:noFill/>
                </a:uFill>
                <a:hlinkClick r:id="rId4">
                  <a:extLst>
                    <a:ext uri="{A12FA001-AC4F-418D-AE19-62706E023703}">
                      <ahyp:hlinkClr val="tx"/>
                    </a:ext>
                  </a:extLst>
                </a:hlinkClick>
              </a:rPr>
              <a:t>https://fonts.google.com/specimen/Lexend</a:t>
            </a:r>
            <a:r>
              <a:rPr lang="en" sz="1100">
                <a:solidFill>
                  <a:schemeClr val="accent6"/>
                </a:solidFill>
              </a:rPr>
              <a:t>)</a:t>
            </a:r>
            <a:endParaRPr sz="1100">
              <a:solidFill>
                <a:schemeClr val="accent6"/>
              </a:solidFill>
            </a:endParaRPr>
          </a:p>
          <a:p>
            <a:pPr indent="0" lvl="0" marL="0" rtl="0" algn="l">
              <a:lnSpc>
                <a:spcPct val="100000"/>
              </a:lnSpc>
              <a:spcBef>
                <a:spcPts val="0"/>
              </a:spcBef>
              <a:spcAft>
                <a:spcPts val="0"/>
              </a:spcAft>
              <a:buNone/>
            </a:pPr>
            <a:r>
              <a:t/>
            </a:r>
            <a:endParaRPr sz="1100">
              <a:solidFill>
                <a:schemeClr val="accent6"/>
              </a:solidFill>
            </a:endParaRPr>
          </a:p>
        </p:txBody>
      </p:sp>
      <p:sp>
        <p:nvSpPr>
          <p:cNvPr id="2139" name="Google Shape;2139;p84"/>
          <p:cNvSpPr/>
          <p:nvPr/>
        </p:nvSpPr>
        <p:spPr>
          <a:xfrm>
            <a:off x="2052650" y="2848925"/>
            <a:ext cx="791400" cy="754200"/>
          </a:xfrm>
          <a:prstGeom prst="roundRect">
            <a:avLst>
              <a:gd fmla="val 16667" name="adj"/>
            </a:avLst>
          </a:prstGeom>
          <a:solidFill>
            <a:srgbClr val="6BBC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4"/>
          <p:cNvSpPr/>
          <p:nvPr/>
        </p:nvSpPr>
        <p:spPr>
          <a:xfrm>
            <a:off x="3114470" y="2848925"/>
            <a:ext cx="791400" cy="754200"/>
          </a:xfrm>
          <a:prstGeom prst="roundRect">
            <a:avLst>
              <a:gd fmla="val 16667" name="adj"/>
            </a:avLst>
          </a:prstGeom>
          <a:solidFill>
            <a:srgbClr val="043C7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4"/>
          <p:cNvSpPr/>
          <p:nvPr/>
        </p:nvSpPr>
        <p:spPr>
          <a:xfrm>
            <a:off x="4176289" y="2848925"/>
            <a:ext cx="791400" cy="754200"/>
          </a:xfrm>
          <a:prstGeom prst="roundRect">
            <a:avLst>
              <a:gd fmla="val 16667" name="adj"/>
            </a:avLst>
          </a:prstGeom>
          <a:solidFill>
            <a:srgbClr val="020B3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4"/>
          <p:cNvSpPr txBox="1"/>
          <p:nvPr/>
        </p:nvSpPr>
        <p:spPr>
          <a:xfrm>
            <a:off x="2052650"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#6bbcff</a:t>
            </a:r>
            <a:endParaRPr sz="1000">
              <a:solidFill>
                <a:srgbClr val="FFFFFF"/>
              </a:solidFill>
            </a:endParaRPr>
          </a:p>
        </p:txBody>
      </p:sp>
      <p:sp>
        <p:nvSpPr>
          <p:cNvPr id="2143" name="Google Shape;2143;p84"/>
          <p:cNvSpPr txBox="1"/>
          <p:nvPr/>
        </p:nvSpPr>
        <p:spPr>
          <a:xfrm>
            <a:off x="3114475"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#043c7a</a:t>
            </a:r>
            <a:endParaRPr sz="1000">
              <a:solidFill>
                <a:srgbClr val="FFFFFF"/>
              </a:solidFill>
            </a:endParaRPr>
          </a:p>
        </p:txBody>
      </p:sp>
      <p:sp>
        <p:nvSpPr>
          <p:cNvPr id="2144" name="Google Shape;2144;p84"/>
          <p:cNvSpPr txBox="1"/>
          <p:nvPr/>
        </p:nvSpPr>
        <p:spPr>
          <a:xfrm>
            <a:off x="4176300"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#020b36</a:t>
            </a:r>
            <a:endParaRPr sz="1000">
              <a:solidFill>
                <a:srgbClr val="FFFFFF"/>
              </a:solidFill>
            </a:endParaRPr>
          </a:p>
        </p:txBody>
      </p:sp>
      <p:sp>
        <p:nvSpPr>
          <p:cNvPr id="2145" name="Google Shape;2145;p84"/>
          <p:cNvSpPr/>
          <p:nvPr/>
        </p:nvSpPr>
        <p:spPr>
          <a:xfrm>
            <a:off x="5238125" y="2848925"/>
            <a:ext cx="791400" cy="754200"/>
          </a:xfrm>
          <a:prstGeom prst="roundRect">
            <a:avLst>
              <a:gd fmla="val 16667" name="adj"/>
            </a:avLst>
          </a:prstGeom>
          <a:solidFill>
            <a:srgbClr val="83C85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4"/>
          <p:cNvSpPr txBox="1"/>
          <p:nvPr/>
        </p:nvSpPr>
        <p:spPr>
          <a:xfrm>
            <a:off x="5238125"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#83c850</a:t>
            </a:r>
            <a:endParaRPr sz="1000">
              <a:solidFill>
                <a:srgbClr val="FFFFFF"/>
              </a:solidFill>
            </a:endParaRPr>
          </a:p>
        </p:txBody>
      </p:sp>
      <p:sp>
        <p:nvSpPr>
          <p:cNvPr id="2147" name="Google Shape;2147;p84"/>
          <p:cNvSpPr/>
          <p:nvPr/>
        </p:nvSpPr>
        <p:spPr>
          <a:xfrm>
            <a:off x="2583563" y="3780025"/>
            <a:ext cx="791400" cy="754200"/>
          </a:xfrm>
          <a:prstGeom prst="roundRect">
            <a:avLst>
              <a:gd fmla="val 16667" name="adj"/>
            </a:avLst>
          </a:prstGeom>
          <a:solidFill>
            <a:srgbClr val="E2880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4"/>
          <p:cNvSpPr/>
          <p:nvPr/>
        </p:nvSpPr>
        <p:spPr>
          <a:xfrm>
            <a:off x="3645382" y="3780025"/>
            <a:ext cx="791400" cy="754200"/>
          </a:xfrm>
          <a:prstGeom prst="roundRect">
            <a:avLst>
              <a:gd fmla="val 16667" name="adj"/>
            </a:avLst>
          </a:prstGeom>
          <a:solidFill>
            <a:srgbClr val="F8D52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4"/>
          <p:cNvSpPr/>
          <p:nvPr/>
        </p:nvSpPr>
        <p:spPr>
          <a:xfrm>
            <a:off x="4707202" y="3780025"/>
            <a:ext cx="791400" cy="754200"/>
          </a:xfrm>
          <a:prstGeom prst="roundRect">
            <a:avLst>
              <a:gd fmla="val 16667" name="adj"/>
            </a:avLst>
          </a:prstGeom>
          <a:solidFill>
            <a:srgbClr val="FEF5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4"/>
          <p:cNvSpPr txBox="1"/>
          <p:nvPr/>
        </p:nvSpPr>
        <p:spPr>
          <a:xfrm>
            <a:off x="2583563"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#e28806</a:t>
            </a:r>
            <a:endParaRPr sz="1000">
              <a:solidFill>
                <a:srgbClr val="FFFFFF"/>
              </a:solidFill>
            </a:endParaRPr>
          </a:p>
        </p:txBody>
      </p:sp>
      <p:sp>
        <p:nvSpPr>
          <p:cNvPr id="2151" name="Google Shape;2151;p84"/>
          <p:cNvSpPr txBox="1"/>
          <p:nvPr/>
        </p:nvSpPr>
        <p:spPr>
          <a:xfrm>
            <a:off x="3645388"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#f8d52a</a:t>
            </a:r>
            <a:endParaRPr sz="1000"/>
          </a:p>
        </p:txBody>
      </p:sp>
      <p:sp>
        <p:nvSpPr>
          <p:cNvPr id="2152" name="Google Shape;2152;p84"/>
          <p:cNvSpPr txBox="1"/>
          <p:nvPr/>
        </p:nvSpPr>
        <p:spPr>
          <a:xfrm>
            <a:off x="4707213"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#fef57d</a:t>
            </a:r>
            <a:endParaRPr sz="1000"/>
          </a:p>
        </p:txBody>
      </p:sp>
      <p:sp>
        <p:nvSpPr>
          <p:cNvPr id="2153" name="Google Shape;2153;p84"/>
          <p:cNvSpPr/>
          <p:nvPr/>
        </p:nvSpPr>
        <p:spPr>
          <a:xfrm>
            <a:off x="5769038" y="37800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4"/>
          <p:cNvSpPr txBox="1"/>
          <p:nvPr/>
        </p:nvSpPr>
        <p:spPr>
          <a:xfrm>
            <a:off x="5769038"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2155" name="Google Shape;2155;p84"/>
          <p:cNvSpPr/>
          <p:nvPr/>
        </p:nvSpPr>
        <p:spPr>
          <a:xfrm>
            <a:off x="6299950" y="2848925"/>
            <a:ext cx="791400" cy="754200"/>
          </a:xfrm>
          <a:prstGeom prst="roundRect">
            <a:avLst>
              <a:gd fmla="val 16667" name="adj"/>
            </a:avLst>
          </a:prstGeom>
          <a:solidFill>
            <a:srgbClr val="3657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4"/>
          <p:cNvSpPr txBox="1"/>
          <p:nvPr/>
        </p:nvSpPr>
        <p:spPr>
          <a:xfrm>
            <a:off x="6299950"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#36571d</a:t>
            </a:r>
            <a:endParaRPr sz="1000">
              <a:solidFill>
                <a:srgbClr val="FFFFFF"/>
              </a:solidFill>
            </a:endParaRPr>
          </a:p>
        </p:txBody>
      </p:sp>
      <p:sp>
        <p:nvSpPr>
          <p:cNvPr id="2157" name="Google Shape;2157;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 &amp; colors used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61" name="Shape 2161"/>
        <p:cNvGrpSpPr/>
        <p:nvPr/>
      </p:nvGrpSpPr>
      <p:grpSpPr>
        <a:xfrm>
          <a:off x="0" y="0"/>
          <a:ext cx="0" cy="0"/>
          <a:chOff x="0" y="0"/>
          <a:chExt cx="0" cy="0"/>
        </a:xfrm>
      </p:grpSpPr>
      <p:sp>
        <p:nvSpPr>
          <p:cNvPr id="2162" name="Google Shape;2162;p8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163" name="Google Shape;2163;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Storyset</a:t>
            </a:r>
            <a:endParaRPr/>
          </a:p>
        </p:txBody>
      </p:sp>
      <p:pic>
        <p:nvPicPr>
          <p:cNvPr id="2164" name="Google Shape;2164;p8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165" name="Google Shape;2165;p8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166" name="Google Shape;2166;p8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167" name="Google Shape;2167;p8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168" name="Google Shape;2168;p8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169" name="Google Shape;2169;p8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170" name="Google Shape;2170;p8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171" name="Google Shape;2171;p8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172" name="Google Shape;2172;p8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173" name="Google Shape;2173;p8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77" name="Shape 2177"/>
        <p:cNvGrpSpPr/>
        <p:nvPr/>
      </p:nvGrpSpPr>
      <p:grpSpPr>
        <a:xfrm>
          <a:off x="0" y="0"/>
          <a:ext cx="0" cy="0"/>
          <a:chOff x="0" y="0"/>
          <a:chExt cx="0" cy="0"/>
        </a:xfrm>
      </p:grpSpPr>
      <p:grpSp>
        <p:nvGrpSpPr>
          <p:cNvPr id="2178" name="Google Shape;2178;p86"/>
          <p:cNvGrpSpPr/>
          <p:nvPr/>
        </p:nvGrpSpPr>
        <p:grpSpPr>
          <a:xfrm>
            <a:off x="5048544" y="3019584"/>
            <a:ext cx="442841" cy="514271"/>
            <a:chOff x="4727025" y="1332775"/>
            <a:chExt cx="59900" cy="69625"/>
          </a:xfrm>
        </p:grpSpPr>
        <p:sp>
          <p:nvSpPr>
            <p:cNvPr id="2179" name="Google Shape;2179;p8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86"/>
          <p:cNvGrpSpPr/>
          <p:nvPr/>
        </p:nvGrpSpPr>
        <p:grpSpPr>
          <a:xfrm>
            <a:off x="5723860" y="2267072"/>
            <a:ext cx="500909" cy="500899"/>
            <a:chOff x="4820425" y="1329900"/>
            <a:chExt cx="70175" cy="70350"/>
          </a:xfrm>
        </p:grpSpPr>
        <p:sp>
          <p:nvSpPr>
            <p:cNvPr id="2182" name="Google Shape;2182;p8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86"/>
          <p:cNvGrpSpPr/>
          <p:nvPr/>
        </p:nvGrpSpPr>
        <p:grpSpPr>
          <a:xfrm>
            <a:off x="6376484" y="2278862"/>
            <a:ext cx="538135" cy="493119"/>
            <a:chOff x="4903200" y="1331525"/>
            <a:chExt cx="73575" cy="67425"/>
          </a:xfrm>
        </p:grpSpPr>
        <p:sp>
          <p:nvSpPr>
            <p:cNvPr id="2187" name="Google Shape;2187;p8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88" name="Google Shape;2188;p8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86"/>
          <p:cNvGrpSpPr/>
          <p:nvPr/>
        </p:nvGrpSpPr>
        <p:grpSpPr>
          <a:xfrm>
            <a:off x="5636435" y="3020840"/>
            <a:ext cx="544563" cy="511895"/>
            <a:chOff x="4815575" y="1416800"/>
            <a:chExt cx="73750" cy="71400"/>
          </a:xfrm>
        </p:grpSpPr>
        <p:sp>
          <p:nvSpPr>
            <p:cNvPr id="2190" name="Google Shape;2190;p8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86"/>
          <p:cNvGrpSpPr/>
          <p:nvPr/>
        </p:nvGrpSpPr>
        <p:grpSpPr>
          <a:xfrm>
            <a:off x="6333060" y="3020546"/>
            <a:ext cx="602914" cy="512477"/>
            <a:chOff x="4902475" y="1418875"/>
            <a:chExt cx="74500" cy="63775"/>
          </a:xfrm>
        </p:grpSpPr>
        <p:sp>
          <p:nvSpPr>
            <p:cNvPr id="2194" name="Google Shape;2194;p8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86"/>
          <p:cNvGrpSpPr/>
          <p:nvPr/>
        </p:nvGrpSpPr>
        <p:grpSpPr>
          <a:xfrm>
            <a:off x="5748932" y="3759785"/>
            <a:ext cx="515391" cy="525699"/>
            <a:chOff x="4818100" y="1507675"/>
            <a:chExt cx="71225" cy="71625"/>
          </a:xfrm>
        </p:grpSpPr>
        <p:sp>
          <p:nvSpPr>
            <p:cNvPr id="2197" name="Google Shape;2197;p8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86"/>
          <p:cNvGrpSpPr/>
          <p:nvPr/>
        </p:nvGrpSpPr>
        <p:grpSpPr>
          <a:xfrm>
            <a:off x="5087034" y="3781317"/>
            <a:ext cx="522956" cy="489869"/>
            <a:chOff x="4721450" y="1509475"/>
            <a:chExt cx="79350" cy="74325"/>
          </a:xfrm>
        </p:grpSpPr>
        <p:sp>
          <p:nvSpPr>
            <p:cNvPr id="2202" name="Google Shape;2202;p8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86"/>
          <p:cNvGrpSpPr/>
          <p:nvPr/>
        </p:nvGrpSpPr>
        <p:grpSpPr>
          <a:xfrm>
            <a:off x="6410277" y="3761069"/>
            <a:ext cx="525704" cy="535436"/>
            <a:chOff x="4906800" y="1507500"/>
            <a:chExt cx="70350" cy="71075"/>
          </a:xfrm>
        </p:grpSpPr>
        <p:sp>
          <p:nvSpPr>
            <p:cNvPr id="2207" name="Google Shape;2207;p8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86"/>
          <p:cNvGrpSpPr/>
          <p:nvPr/>
        </p:nvGrpSpPr>
        <p:grpSpPr>
          <a:xfrm>
            <a:off x="4443099" y="2267050"/>
            <a:ext cx="508054" cy="508095"/>
            <a:chOff x="3736598" y="2170606"/>
            <a:chExt cx="404889" cy="404889"/>
          </a:xfrm>
        </p:grpSpPr>
        <p:sp>
          <p:nvSpPr>
            <p:cNvPr id="2213" name="Google Shape;2213;p8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86"/>
          <p:cNvGrpSpPr/>
          <p:nvPr/>
        </p:nvGrpSpPr>
        <p:grpSpPr>
          <a:xfrm>
            <a:off x="3731139" y="2267145"/>
            <a:ext cx="575790" cy="507904"/>
            <a:chOff x="3161917" y="2170682"/>
            <a:chExt cx="458870" cy="404737"/>
          </a:xfrm>
        </p:grpSpPr>
        <p:sp>
          <p:nvSpPr>
            <p:cNvPr id="2218" name="Google Shape;2218;p8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19" name="Google Shape;2219;p8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86"/>
          <p:cNvGrpSpPr/>
          <p:nvPr/>
        </p:nvGrpSpPr>
        <p:grpSpPr>
          <a:xfrm>
            <a:off x="3758669" y="3027517"/>
            <a:ext cx="520730" cy="498567"/>
            <a:chOff x="3179914" y="2889488"/>
            <a:chExt cx="422876" cy="404911"/>
          </a:xfrm>
        </p:grpSpPr>
        <p:sp>
          <p:nvSpPr>
            <p:cNvPr id="2222" name="Google Shape;2222;p8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86"/>
          <p:cNvGrpSpPr/>
          <p:nvPr/>
        </p:nvGrpSpPr>
        <p:grpSpPr>
          <a:xfrm>
            <a:off x="4387349" y="3027477"/>
            <a:ext cx="516145" cy="498648"/>
            <a:chOff x="3729467" y="2889422"/>
            <a:chExt cx="419153" cy="404977"/>
          </a:xfrm>
        </p:grpSpPr>
        <p:sp>
          <p:nvSpPr>
            <p:cNvPr id="2229" name="Google Shape;2229;p8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6" name="Google Shape;2236;p8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86"/>
          <p:cNvGrpSpPr/>
          <p:nvPr/>
        </p:nvGrpSpPr>
        <p:grpSpPr>
          <a:xfrm>
            <a:off x="7107677" y="2474362"/>
            <a:ext cx="166473" cy="141497"/>
            <a:chOff x="4660325" y="1866850"/>
            <a:chExt cx="68350" cy="58100"/>
          </a:xfrm>
        </p:grpSpPr>
        <p:sp>
          <p:nvSpPr>
            <p:cNvPr id="2241" name="Google Shape;2241;p8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86"/>
          <p:cNvGrpSpPr/>
          <p:nvPr/>
        </p:nvGrpSpPr>
        <p:grpSpPr>
          <a:xfrm>
            <a:off x="7417022" y="2500086"/>
            <a:ext cx="162515" cy="90049"/>
            <a:chOff x="4791775" y="1877500"/>
            <a:chExt cx="66725" cy="36975"/>
          </a:xfrm>
        </p:grpSpPr>
        <p:sp>
          <p:nvSpPr>
            <p:cNvPr id="2244" name="Google Shape;2244;p8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86"/>
          <p:cNvGrpSpPr/>
          <p:nvPr/>
        </p:nvGrpSpPr>
        <p:grpSpPr>
          <a:xfrm>
            <a:off x="7738734" y="2500086"/>
            <a:ext cx="144979" cy="90049"/>
            <a:chOff x="4923925" y="1877500"/>
            <a:chExt cx="59525" cy="36975"/>
          </a:xfrm>
        </p:grpSpPr>
        <p:sp>
          <p:nvSpPr>
            <p:cNvPr id="2247" name="Google Shape;2247;p8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86"/>
          <p:cNvGrpSpPr/>
          <p:nvPr/>
        </p:nvGrpSpPr>
        <p:grpSpPr>
          <a:xfrm>
            <a:off x="8033226" y="2482277"/>
            <a:ext cx="141447" cy="125667"/>
            <a:chOff x="5058450" y="1870100"/>
            <a:chExt cx="58075" cy="51600"/>
          </a:xfrm>
        </p:grpSpPr>
        <p:sp>
          <p:nvSpPr>
            <p:cNvPr id="2250" name="Google Shape;2250;p8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86"/>
          <p:cNvGrpSpPr/>
          <p:nvPr/>
        </p:nvGrpSpPr>
        <p:grpSpPr>
          <a:xfrm>
            <a:off x="7447741" y="2904685"/>
            <a:ext cx="101077" cy="107645"/>
            <a:chOff x="4811425" y="2065025"/>
            <a:chExt cx="41500" cy="44200"/>
          </a:xfrm>
        </p:grpSpPr>
        <p:sp>
          <p:nvSpPr>
            <p:cNvPr id="2253" name="Google Shape;2253;p8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86"/>
          <p:cNvGrpSpPr/>
          <p:nvPr/>
        </p:nvGrpSpPr>
        <p:grpSpPr>
          <a:xfrm>
            <a:off x="7740178" y="2904898"/>
            <a:ext cx="120867" cy="107218"/>
            <a:chOff x="4929875" y="2065025"/>
            <a:chExt cx="49625" cy="44025"/>
          </a:xfrm>
        </p:grpSpPr>
        <p:sp>
          <p:nvSpPr>
            <p:cNvPr id="2256" name="Google Shape;2256;p8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8" name="Google Shape;2258;p86"/>
          <p:cNvGrpSpPr/>
          <p:nvPr/>
        </p:nvGrpSpPr>
        <p:grpSpPr>
          <a:xfrm>
            <a:off x="8068847" y="2907912"/>
            <a:ext cx="70206" cy="101191"/>
            <a:chOff x="5083925" y="2066350"/>
            <a:chExt cx="28825" cy="41550"/>
          </a:xfrm>
        </p:grpSpPr>
        <p:sp>
          <p:nvSpPr>
            <p:cNvPr id="2259" name="Google Shape;2259;p8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86"/>
          <p:cNvGrpSpPr/>
          <p:nvPr/>
        </p:nvGrpSpPr>
        <p:grpSpPr>
          <a:xfrm>
            <a:off x="7100401" y="2923559"/>
            <a:ext cx="181026" cy="69896"/>
            <a:chOff x="4659775" y="2072775"/>
            <a:chExt cx="74325" cy="28700"/>
          </a:xfrm>
        </p:grpSpPr>
        <p:sp>
          <p:nvSpPr>
            <p:cNvPr id="2262" name="Google Shape;2262;p8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86"/>
          <p:cNvGrpSpPr/>
          <p:nvPr/>
        </p:nvGrpSpPr>
        <p:grpSpPr>
          <a:xfrm>
            <a:off x="8020257" y="2714124"/>
            <a:ext cx="167387" cy="89197"/>
            <a:chOff x="4662475" y="1976500"/>
            <a:chExt cx="68725" cy="36625"/>
          </a:xfrm>
        </p:grpSpPr>
        <p:sp>
          <p:nvSpPr>
            <p:cNvPr id="2266" name="Google Shape;2266;p8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86"/>
          <p:cNvGrpSpPr/>
          <p:nvPr/>
        </p:nvGrpSpPr>
        <p:grpSpPr>
          <a:xfrm>
            <a:off x="7717162" y="2717564"/>
            <a:ext cx="166899" cy="82317"/>
            <a:chOff x="4920150" y="1977875"/>
            <a:chExt cx="68525" cy="33800"/>
          </a:xfrm>
        </p:grpSpPr>
        <p:sp>
          <p:nvSpPr>
            <p:cNvPr id="2270" name="Google Shape;2270;p8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86"/>
          <p:cNvGrpSpPr/>
          <p:nvPr/>
        </p:nvGrpSpPr>
        <p:grpSpPr>
          <a:xfrm>
            <a:off x="7128319" y="3121482"/>
            <a:ext cx="125190" cy="127858"/>
            <a:chOff x="4676550" y="2160575"/>
            <a:chExt cx="51400" cy="52500"/>
          </a:xfrm>
        </p:grpSpPr>
        <p:sp>
          <p:nvSpPr>
            <p:cNvPr id="2274" name="Google Shape;2274;p8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86"/>
          <p:cNvGrpSpPr/>
          <p:nvPr/>
        </p:nvGrpSpPr>
        <p:grpSpPr>
          <a:xfrm>
            <a:off x="7425577" y="3128514"/>
            <a:ext cx="145405" cy="113794"/>
            <a:chOff x="4768325" y="2163475"/>
            <a:chExt cx="59700" cy="46725"/>
          </a:xfrm>
        </p:grpSpPr>
        <p:sp>
          <p:nvSpPr>
            <p:cNvPr id="2278" name="Google Shape;2278;p8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8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6" name="Google Shape;2286;p86"/>
          <p:cNvGrpSpPr/>
          <p:nvPr/>
        </p:nvGrpSpPr>
        <p:grpSpPr>
          <a:xfrm>
            <a:off x="7441895" y="3383608"/>
            <a:ext cx="112768" cy="106853"/>
            <a:chOff x="4768575" y="2253950"/>
            <a:chExt cx="46300" cy="43875"/>
          </a:xfrm>
        </p:grpSpPr>
        <p:sp>
          <p:nvSpPr>
            <p:cNvPr id="2287" name="Google Shape;2287;p8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86"/>
          <p:cNvGrpSpPr/>
          <p:nvPr/>
        </p:nvGrpSpPr>
        <p:grpSpPr>
          <a:xfrm>
            <a:off x="7741518" y="3872634"/>
            <a:ext cx="118187" cy="146246"/>
            <a:chOff x="4960900" y="2433225"/>
            <a:chExt cx="48525" cy="60050"/>
          </a:xfrm>
        </p:grpSpPr>
        <p:sp>
          <p:nvSpPr>
            <p:cNvPr id="2290" name="Google Shape;2290;p8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86"/>
          <p:cNvGrpSpPr/>
          <p:nvPr/>
        </p:nvGrpSpPr>
        <p:grpSpPr>
          <a:xfrm>
            <a:off x="7430083" y="4136695"/>
            <a:ext cx="136394" cy="143810"/>
            <a:chOff x="4854075" y="2527625"/>
            <a:chExt cx="56000" cy="59050"/>
          </a:xfrm>
        </p:grpSpPr>
        <p:sp>
          <p:nvSpPr>
            <p:cNvPr id="2293" name="Google Shape;2293;p8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8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8" name="Google Shape;2298;p86"/>
          <p:cNvGrpSpPr/>
          <p:nvPr/>
        </p:nvGrpSpPr>
        <p:grpSpPr>
          <a:xfrm>
            <a:off x="8054294" y="3600439"/>
            <a:ext cx="99312" cy="160797"/>
            <a:chOff x="5059700" y="2334775"/>
            <a:chExt cx="40775" cy="66025"/>
          </a:xfrm>
        </p:grpSpPr>
        <p:sp>
          <p:nvSpPr>
            <p:cNvPr id="2299" name="Google Shape;2299;p8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86"/>
          <p:cNvGrpSpPr/>
          <p:nvPr/>
        </p:nvGrpSpPr>
        <p:grpSpPr>
          <a:xfrm>
            <a:off x="8011458" y="3865571"/>
            <a:ext cx="184984" cy="160371"/>
            <a:chOff x="5037700" y="2430325"/>
            <a:chExt cx="75950" cy="65850"/>
          </a:xfrm>
        </p:grpSpPr>
        <p:sp>
          <p:nvSpPr>
            <p:cNvPr id="2309" name="Google Shape;2309;p8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86"/>
          <p:cNvGrpSpPr/>
          <p:nvPr/>
        </p:nvGrpSpPr>
        <p:grpSpPr>
          <a:xfrm>
            <a:off x="7430964" y="3632023"/>
            <a:ext cx="173014" cy="97629"/>
            <a:chOff x="4756975" y="2341800"/>
            <a:chExt cx="91975" cy="51925"/>
          </a:xfrm>
        </p:grpSpPr>
        <p:sp>
          <p:nvSpPr>
            <p:cNvPr id="2312" name="Google Shape;2312;p8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86"/>
          <p:cNvGrpSpPr/>
          <p:nvPr/>
        </p:nvGrpSpPr>
        <p:grpSpPr>
          <a:xfrm>
            <a:off x="7697901" y="4120720"/>
            <a:ext cx="212497" cy="175761"/>
            <a:chOff x="4943575" y="2516350"/>
            <a:chExt cx="98675" cy="81700"/>
          </a:xfrm>
        </p:grpSpPr>
        <p:sp>
          <p:nvSpPr>
            <p:cNvPr id="2333" name="Google Shape;2333;p8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86"/>
          <p:cNvGrpSpPr/>
          <p:nvPr/>
        </p:nvGrpSpPr>
        <p:grpSpPr>
          <a:xfrm>
            <a:off x="1955962" y="3346963"/>
            <a:ext cx="965351" cy="134611"/>
            <a:chOff x="4411970" y="2962952"/>
            <a:chExt cx="706544" cy="104212"/>
          </a:xfrm>
        </p:grpSpPr>
        <p:sp>
          <p:nvSpPr>
            <p:cNvPr id="2412" name="Google Shape;2412;p8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86"/>
          <p:cNvGrpSpPr/>
          <p:nvPr/>
        </p:nvGrpSpPr>
        <p:grpSpPr>
          <a:xfrm>
            <a:off x="1955962" y="2935877"/>
            <a:ext cx="960158" cy="289172"/>
            <a:chOff x="4411970" y="2726085"/>
            <a:chExt cx="643107" cy="193659"/>
          </a:xfrm>
        </p:grpSpPr>
        <p:sp>
          <p:nvSpPr>
            <p:cNvPr id="2417" name="Google Shape;2417;p8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86"/>
          <p:cNvGrpSpPr/>
          <p:nvPr/>
        </p:nvGrpSpPr>
        <p:grpSpPr>
          <a:xfrm>
            <a:off x="958854" y="3201987"/>
            <a:ext cx="833173" cy="259209"/>
            <a:chOff x="4411970" y="4340222"/>
            <a:chExt cx="779467" cy="242683"/>
          </a:xfrm>
        </p:grpSpPr>
        <p:sp>
          <p:nvSpPr>
            <p:cNvPr id="2421" name="Google Shape;2421;p8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86"/>
          <p:cNvGrpSpPr/>
          <p:nvPr/>
        </p:nvGrpSpPr>
        <p:grpSpPr>
          <a:xfrm>
            <a:off x="1955962" y="2597733"/>
            <a:ext cx="965160" cy="216230"/>
            <a:chOff x="4411970" y="2468674"/>
            <a:chExt cx="747317" cy="167425"/>
          </a:xfrm>
        </p:grpSpPr>
        <p:sp>
          <p:nvSpPr>
            <p:cNvPr id="2425" name="Google Shape;2425;p8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86"/>
          <p:cNvGrpSpPr/>
          <p:nvPr/>
        </p:nvGrpSpPr>
        <p:grpSpPr>
          <a:xfrm>
            <a:off x="954709" y="2502450"/>
            <a:ext cx="810451" cy="319148"/>
            <a:chOff x="4411970" y="3686602"/>
            <a:chExt cx="797845" cy="314215"/>
          </a:xfrm>
        </p:grpSpPr>
        <p:sp>
          <p:nvSpPr>
            <p:cNvPr id="2428" name="Google Shape;2428;p8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8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86"/>
          <p:cNvGrpSpPr/>
          <p:nvPr/>
        </p:nvGrpSpPr>
        <p:grpSpPr>
          <a:xfrm>
            <a:off x="954806" y="2256974"/>
            <a:ext cx="1970333" cy="208784"/>
            <a:chOff x="6336019" y="3733725"/>
            <a:chExt cx="2566206" cy="351310"/>
          </a:xfrm>
        </p:grpSpPr>
        <p:sp>
          <p:nvSpPr>
            <p:cNvPr id="2435" name="Google Shape;2435;p8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86"/>
          <p:cNvGrpSpPr/>
          <p:nvPr/>
        </p:nvGrpSpPr>
        <p:grpSpPr>
          <a:xfrm>
            <a:off x="1955962" y="3864529"/>
            <a:ext cx="946551" cy="153200"/>
            <a:chOff x="4404545" y="3301592"/>
            <a:chExt cx="782403" cy="129272"/>
          </a:xfrm>
        </p:grpSpPr>
        <p:sp>
          <p:nvSpPr>
            <p:cNvPr id="2440" name="Google Shape;2440;p8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86"/>
          <p:cNvGrpSpPr/>
          <p:nvPr/>
        </p:nvGrpSpPr>
        <p:grpSpPr>
          <a:xfrm>
            <a:off x="1955962" y="3603488"/>
            <a:ext cx="962257" cy="139127"/>
            <a:chOff x="4411970" y="3131459"/>
            <a:chExt cx="710520" cy="117397"/>
          </a:xfrm>
        </p:grpSpPr>
        <p:sp>
          <p:nvSpPr>
            <p:cNvPr id="2443" name="Google Shape;2443;p8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45" name="Google Shape;2445;p8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86"/>
          <p:cNvGrpSpPr/>
          <p:nvPr/>
        </p:nvGrpSpPr>
        <p:grpSpPr>
          <a:xfrm>
            <a:off x="956107" y="3538282"/>
            <a:ext cx="823838" cy="458988"/>
            <a:chOff x="4411970" y="1801825"/>
            <a:chExt cx="734586" cy="409262"/>
          </a:xfrm>
        </p:grpSpPr>
        <p:sp>
          <p:nvSpPr>
            <p:cNvPr id="2447" name="Google Shape;2447;p8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86"/>
          <p:cNvGrpSpPr/>
          <p:nvPr/>
        </p:nvGrpSpPr>
        <p:grpSpPr>
          <a:xfrm>
            <a:off x="956107" y="4086708"/>
            <a:ext cx="856348" cy="212039"/>
            <a:chOff x="4411970" y="2233974"/>
            <a:chExt cx="763574" cy="189068"/>
          </a:xfrm>
        </p:grpSpPr>
        <p:sp>
          <p:nvSpPr>
            <p:cNvPr id="2450" name="Google Shape;2450;p8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86"/>
          <p:cNvGrpSpPr/>
          <p:nvPr/>
        </p:nvGrpSpPr>
        <p:grpSpPr>
          <a:xfrm>
            <a:off x="3066303" y="2262044"/>
            <a:ext cx="511602" cy="511602"/>
            <a:chOff x="5681300" y="2527788"/>
            <a:chExt cx="805800" cy="805800"/>
          </a:xfrm>
        </p:grpSpPr>
        <p:sp>
          <p:nvSpPr>
            <p:cNvPr id="2453" name="Google Shape;2453;p8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86"/>
          <p:cNvGrpSpPr/>
          <p:nvPr/>
        </p:nvGrpSpPr>
        <p:grpSpPr>
          <a:xfrm>
            <a:off x="3063497" y="3028627"/>
            <a:ext cx="513021" cy="512935"/>
            <a:chOff x="4049800" y="640400"/>
            <a:chExt cx="858900" cy="858900"/>
          </a:xfrm>
        </p:grpSpPr>
        <p:sp>
          <p:nvSpPr>
            <p:cNvPr id="2456" name="Google Shape;2456;p8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86"/>
          <p:cNvGrpSpPr/>
          <p:nvPr/>
        </p:nvGrpSpPr>
        <p:grpSpPr>
          <a:xfrm>
            <a:off x="2980696" y="3680519"/>
            <a:ext cx="686489" cy="686585"/>
            <a:chOff x="5080188" y="927900"/>
            <a:chExt cx="961200" cy="961200"/>
          </a:xfrm>
        </p:grpSpPr>
        <p:sp>
          <p:nvSpPr>
            <p:cNvPr id="2459" name="Google Shape;2459;p8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86"/>
          <p:cNvGrpSpPr/>
          <p:nvPr/>
        </p:nvGrpSpPr>
        <p:grpSpPr>
          <a:xfrm>
            <a:off x="3763848" y="3773248"/>
            <a:ext cx="510373" cy="510937"/>
            <a:chOff x="7508249" y="1522825"/>
            <a:chExt cx="1326332" cy="1322987"/>
          </a:xfrm>
        </p:grpSpPr>
        <p:sp>
          <p:nvSpPr>
            <p:cNvPr id="2468" name="Google Shape;2468;p8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86"/>
          <p:cNvGrpSpPr/>
          <p:nvPr/>
        </p:nvGrpSpPr>
        <p:grpSpPr>
          <a:xfrm>
            <a:off x="4455441" y="3774653"/>
            <a:ext cx="492652" cy="503348"/>
            <a:chOff x="6039282" y="1042577"/>
            <a:chExt cx="734315" cy="731929"/>
          </a:xfrm>
        </p:grpSpPr>
        <p:sp>
          <p:nvSpPr>
            <p:cNvPr id="2479" name="Google Shape;2479;p8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86"/>
          <p:cNvGrpSpPr/>
          <p:nvPr/>
        </p:nvGrpSpPr>
        <p:grpSpPr>
          <a:xfrm>
            <a:off x="5095855" y="2270694"/>
            <a:ext cx="483304" cy="504902"/>
            <a:chOff x="1825800" y="1651625"/>
            <a:chExt cx="568125" cy="591775"/>
          </a:xfrm>
        </p:grpSpPr>
        <p:sp>
          <p:nvSpPr>
            <p:cNvPr id="2501" name="Google Shape;2501;p8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7" name="Google Shape;2507;p8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512" name="Google Shape;2512;p8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6" name="Shape 2516"/>
        <p:cNvGrpSpPr/>
        <p:nvPr/>
      </p:nvGrpSpPr>
      <p:grpSpPr>
        <a:xfrm>
          <a:off x="0" y="0"/>
          <a:ext cx="0" cy="0"/>
          <a:chOff x="0" y="0"/>
          <a:chExt cx="0" cy="0"/>
        </a:xfrm>
      </p:grpSpPr>
      <p:grpSp>
        <p:nvGrpSpPr>
          <p:cNvPr id="2517" name="Google Shape;2517;p87"/>
          <p:cNvGrpSpPr/>
          <p:nvPr/>
        </p:nvGrpSpPr>
        <p:grpSpPr>
          <a:xfrm>
            <a:off x="722059" y="955168"/>
            <a:ext cx="2492868" cy="1379876"/>
            <a:chOff x="2654821" y="2311071"/>
            <a:chExt cx="2279715" cy="1262120"/>
          </a:xfrm>
        </p:grpSpPr>
        <p:grpSp>
          <p:nvGrpSpPr>
            <p:cNvPr id="2518" name="Google Shape;2518;p87"/>
            <p:cNvGrpSpPr/>
            <p:nvPr/>
          </p:nvGrpSpPr>
          <p:grpSpPr>
            <a:xfrm>
              <a:off x="4034269" y="2840745"/>
              <a:ext cx="40212" cy="36437"/>
              <a:chOff x="4293400" y="2574725"/>
              <a:chExt cx="84425" cy="80100"/>
            </a:xfrm>
          </p:grpSpPr>
          <p:sp>
            <p:nvSpPr>
              <p:cNvPr id="2519" name="Google Shape;2519;p8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20" name="Google Shape;2520;p8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87"/>
            <p:cNvGrpSpPr/>
            <p:nvPr/>
          </p:nvGrpSpPr>
          <p:grpSpPr>
            <a:xfrm>
              <a:off x="3894606" y="2334874"/>
              <a:ext cx="913198" cy="518984"/>
              <a:chOff x="4000175" y="1462675"/>
              <a:chExt cx="1917275" cy="1140875"/>
            </a:xfrm>
          </p:grpSpPr>
          <p:sp>
            <p:nvSpPr>
              <p:cNvPr id="2522" name="Google Shape;2522;p8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23" name="Google Shape;2523;p87"/>
              <p:cNvGrpSpPr/>
              <p:nvPr/>
            </p:nvGrpSpPr>
            <p:grpSpPr>
              <a:xfrm>
                <a:off x="4000175" y="1462675"/>
                <a:ext cx="1917275" cy="1140875"/>
                <a:chOff x="4000175" y="1462675"/>
                <a:chExt cx="1917275" cy="1140875"/>
              </a:xfrm>
            </p:grpSpPr>
            <p:sp>
              <p:nvSpPr>
                <p:cNvPr id="2524" name="Google Shape;2524;p8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25" name="Google Shape;2525;p8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9" name="Google Shape;2529;p8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0" name="Google Shape;2530;p87"/>
            <p:cNvGrpSpPr/>
            <p:nvPr/>
          </p:nvGrpSpPr>
          <p:grpSpPr>
            <a:xfrm>
              <a:off x="3875768" y="2846704"/>
              <a:ext cx="44796" cy="47366"/>
              <a:chOff x="3960625" y="2587825"/>
              <a:chExt cx="94050" cy="104125"/>
            </a:xfrm>
          </p:grpSpPr>
          <p:sp>
            <p:nvSpPr>
              <p:cNvPr id="2531" name="Google Shape;2531;p8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32" name="Google Shape;2532;p8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87"/>
            <p:cNvGrpSpPr/>
            <p:nvPr/>
          </p:nvGrpSpPr>
          <p:grpSpPr>
            <a:xfrm>
              <a:off x="3782759" y="2807162"/>
              <a:ext cx="82686" cy="85487"/>
              <a:chOff x="3765350" y="2500900"/>
              <a:chExt cx="173600" cy="187925"/>
            </a:xfrm>
          </p:grpSpPr>
          <p:sp>
            <p:nvSpPr>
              <p:cNvPr id="2534" name="Google Shape;2534;p8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35" name="Google Shape;2535;p8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87"/>
            <p:cNvGrpSpPr/>
            <p:nvPr/>
          </p:nvGrpSpPr>
          <p:grpSpPr>
            <a:xfrm>
              <a:off x="3775674" y="2798496"/>
              <a:ext cx="40545" cy="23564"/>
              <a:chOff x="3750475" y="2481850"/>
              <a:chExt cx="85125" cy="51800"/>
            </a:xfrm>
          </p:grpSpPr>
          <p:sp>
            <p:nvSpPr>
              <p:cNvPr id="2541" name="Google Shape;2541;p8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43" name="Google Shape;2543;p87"/>
            <p:cNvGrpSpPr/>
            <p:nvPr/>
          </p:nvGrpSpPr>
          <p:grpSpPr>
            <a:xfrm>
              <a:off x="3716946" y="2776024"/>
              <a:ext cx="81971" cy="76912"/>
              <a:chOff x="3627175" y="2432450"/>
              <a:chExt cx="172100" cy="169075"/>
            </a:xfrm>
          </p:grpSpPr>
          <p:sp>
            <p:nvSpPr>
              <p:cNvPr id="2544" name="Google Shape;2544;p8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46" name="Google Shape;2546;p8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47" name="Google Shape;2547;p87"/>
            <p:cNvGrpSpPr/>
            <p:nvPr/>
          </p:nvGrpSpPr>
          <p:grpSpPr>
            <a:xfrm>
              <a:off x="3685682" y="2845624"/>
              <a:ext cx="29311" cy="45055"/>
              <a:chOff x="3561536" y="2585450"/>
              <a:chExt cx="61539" cy="99045"/>
            </a:xfrm>
          </p:grpSpPr>
          <p:sp>
            <p:nvSpPr>
              <p:cNvPr id="2548" name="Google Shape;2548;p8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50" name="Google Shape;2550;p87"/>
            <p:cNvGrpSpPr/>
            <p:nvPr/>
          </p:nvGrpSpPr>
          <p:grpSpPr>
            <a:xfrm>
              <a:off x="3849905" y="2572252"/>
              <a:ext cx="74339" cy="119559"/>
              <a:chOff x="3906325" y="1984500"/>
              <a:chExt cx="156075" cy="262825"/>
            </a:xfrm>
          </p:grpSpPr>
          <p:sp>
            <p:nvSpPr>
              <p:cNvPr id="2551" name="Google Shape;2551;p8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52" name="Google Shape;2552;p8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87"/>
            <p:cNvGrpSpPr/>
            <p:nvPr/>
          </p:nvGrpSpPr>
          <p:grpSpPr>
            <a:xfrm>
              <a:off x="2654821" y="2414345"/>
              <a:ext cx="667570" cy="558731"/>
              <a:chOff x="1397225" y="1637375"/>
              <a:chExt cx="1401575" cy="1228250"/>
            </a:xfrm>
          </p:grpSpPr>
          <p:sp>
            <p:nvSpPr>
              <p:cNvPr id="2554" name="Google Shape;2554;p8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55" name="Google Shape;2555;p87"/>
              <p:cNvGrpSpPr/>
              <p:nvPr/>
            </p:nvGrpSpPr>
            <p:grpSpPr>
              <a:xfrm>
                <a:off x="1397225" y="1637375"/>
                <a:ext cx="1398775" cy="1228250"/>
                <a:chOff x="1397225" y="1637375"/>
                <a:chExt cx="1398775" cy="1228250"/>
              </a:xfrm>
            </p:grpSpPr>
            <p:sp>
              <p:nvSpPr>
                <p:cNvPr id="2556" name="Google Shape;2556;p8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8" name="Google Shape;2558;p87"/>
            <p:cNvGrpSpPr/>
            <p:nvPr/>
          </p:nvGrpSpPr>
          <p:grpSpPr>
            <a:xfrm>
              <a:off x="3230417" y="3103734"/>
              <a:ext cx="282982" cy="280332"/>
              <a:chOff x="2605700" y="3152850"/>
              <a:chExt cx="594125" cy="616250"/>
            </a:xfrm>
          </p:grpSpPr>
          <p:sp>
            <p:nvSpPr>
              <p:cNvPr id="2559" name="Google Shape;2559;p8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60" name="Google Shape;2560;p8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61" name="Google Shape;2561;p87"/>
            <p:cNvGrpSpPr/>
            <p:nvPr/>
          </p:nvGrpSpPr>
          <p:grpSpPr>
            <a:xfrm>
              <a:off x="3265985" y="3226989"/>
              <a:ext cx="87151" cy="346202"/>
              <a:chOff x="2680375" y="3423800"/>
              <a:chExt cx="182975" cy="761050"/>
            </a:xfrm>
          </p:grpSpPr>
          <p:sp>
            <p:nvSpPr>
              <p:cNvPr id="2562" name="Google Shape;2562;p8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63" name="Google Shape;2563;p8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87"/>
            <p:cNvGrpSpPr/>
            <p:nvPr/>
          </p:nvGrpSpPr>
          <p:grpSpPr>
            <a:xfrm>
              <a:off x="3855466" y="3289811"/>
              <a:ext cx="112514" cy="94210"/>
              <a:chOff x="3918000" y="3561900"/>
              <a:chExt cx="236225" cy="207100"/>
            </a:xfrm>
          </p:grpSpPr>
          <p:sp>
            <p:nvSpPr>
              <p:cNvPr id="2565" name="Google Shape;2565;p8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66" name="Google Shape;2566;p8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8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70" name="Google Shape;2570;p87"/>
            <p:cNvGrpSpPr/>
            <p:nvPr/>
          </p:nvGrpSpPr>
          <p:grpSpPr>
            <a:xfrm>
              <a:off x="2905224" y="2311071"/>
              <a:ext cx="596721" cy="528992"/>
              <a:chOff x="1922950" y="1410350"/>
              <a:chExt cx="1252825" cy="1162875"/>
            </a:xfrm>
          </p:grpSpPr>
          <p:sp>
            <p:nvSpPr>
              <p:cNvPr id="2571" name="Google Shape;2571;p8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87" name="Google Shape;2587;p8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07" name="Google Shape;2607;p8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08" name="Google Shape;2608;p8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9" name="Google Shape;2609;p87"/>
            <p:cNvGrpSpPr/>
            <p:nvPr/>
          </p:nvGrpSpPr>
          <p:grpSpPr>
            <a:xfrm>
              <a:off x="3280929" y="3294542"/>
              <a:ext cx="109894" cy="272224"/>
              <a:chOff x="2711750" y="3572300"/>
              <a:chExt cx="230725" cy="598425"/>
            </a:xfrm>
          </p:grpSpPr>
          <p:sp>
            <p:nvSpPr>
              <p:cNvPr id="2610" name="Google Shape;2610;p8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2" name="Google Shape;2612;p8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3" name="Google Shape;2613;p87"/>
            <p:cNvGrpSpPr/>
            <p:nvPr/>
          </p:nvGrpSpPr>
          <p:grpSpPr>
            <a:xfrm>
              <a:off x="3790439" y="2408636"/>
              <a:ext cx="73017" cy="75684"/>
              <a:chOff x="3781475" y="1624825"/>
              <a:chExt cx="153300" cy="166375"/>
            </a:xfrm>
          </p:grpSpPr>
          <p:sp>
            <p:nvSpPr>
              <p:cNvPr id="2614" name="Google Shape;2614;p8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8" name="Google Shape;2618;p8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5" name="Google Shape;2625;p87"/>
            <p:cNvGrpSpPr/>
            <p:nvPr/>
          </p:nvGrpSpPr>
          <p:grpSpPr>
            <a:xfrm>
              <a:off x="4403342" y="3107749"/>
              <a:ext cx="316680" cy="101374"/>
              <a:chOff x="5068275" y="3161675"/>
              <a:chExt cx="664875" cy="222850"/>
            </a:xfrm>
          </p:grpSpPr>
          <p:sp>
            <p:nvSpPr>
              <p:cNvPr id="2626" name="Google Shape;2626;p8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8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9" name="Google Shape;2659;p87"/>
            <p:cNvGrpSpPr/>
            <p:nvPr/>
          </p:nvGrpSpPr>
          <p:grpSpPr>
            <a:xfrm>
              <a:off x="3697513" y="2707266"/>
              <a:ext cx="59549" cy="79733"/>
              <a:chOff x="3586375" y="2281300"/>
              <a:chExt cx="125025" cy="175275"/>
            </a:xfrm>
          </p:grpSpPr>
          <p:sp>
            <p:nvSpPr>
              <p:cNvPr id="2660" name="Google Shape;2660;p8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2" name="Google Shape;2662;p8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3" name="Google Shape;2663;p87"/>
            <p:cNvGrpSpPr/>
            <p:nvPr/>
          </p:nvGrpSpPr>
          <p:grpSpPr>
            <a:xfrm>
              <a:off x="4513224" y="3221724"/>
              <a:ext cx="274563" cy="280321"/>
              <a:chOff x="5298975" y="3412225"/>
              <a:chExt cx="576450" cy="616225"/>
            </a:xfrm>
          </p:grpSpPr>
          <p:sp>
            <p:nvSpPr>
              <p:cNvPr id="2664" name="Google Shape;2664;p8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65" name="Google Shape;2665;p8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87"/>
            <p:cNvGrpSpPr/>
            <p:nvPr/>
          </p:nvGrpSpPr>
          <p:grpSpPr>
            <a:xfrm>
              <a:off x="4824403" y="3421846"/>
              <a:ext cx="110132" cy="130647"/>
              <a:chOff x="5952300" y="3852150"/>
              <a:chExt cx="231225" cy="287200"/>
            </a:xfrm>
          </p:grpSpPr>
          <p:sp>
            <p:nvSpPr>
              <p:cNvPr id="2667" name="Google Shape;2667;p8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9" name="Google Shape;2669;p8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7" name="Google Shape;2677;p87"/>
            <p:cNvGrpSpPr/>
            <p:nvPr/>
          </p:nvGrpSpPr>
          <p:grpSpPr>
            <a:xfrm>
              <a:off x="4295710" y="3079670"/>
              <a:ext cx="14968" cy="27135"/>
              <a:chOff x="4842300" y="3099950"/>
              <a:chExt cx="31425" cy="59650"/>
            </a:xfrm>
          </p:grpSpPr>
          <p:sp>
            <p:nvSpPr>
              <p:cNvPr id="2678" name="Google Shape;2678;p8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8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0" name="Google Shape;2690;p87"/>
            <p:cNvGrpSpPr/>
            <p:nvPr/>
          </p:nvGrpSpPr>
          <p:grpSpPr>
            <a:xfrm>
              <a:off x="3831056" y="2816010"/>
              <a:ext cx="37378" cy="27612"/>
              <a:chOff x="3866750" y="2520350"/>
              <a:chExt cx="78475" cy="60700"/>
            </a:xfrm>
          </p:grpSpPr>
          <p:sp>
            <p:nvSpPr>
              <p:cNvPr id="2691" name="Google Shape;2691;p8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8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2" name="Google Shape;2712;p8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4" name="Google Shape;2724;p8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87"/>
            <p:cNvGrpSpPr/>
            <p:nvPr/>
          </p:nvGrpSpPr>
          <p:grpSpPr>
            <a:xfrm>
              <a:off x="3632736" y="3051591"/>
              <a:ext cx="63288" cy="45217"/>
              <a:chOff x="3450375" y="3038225"/>
              <a:chExt cx="132875" cy="99400"/>
            </a:xfrm>
          </p:grpSpPr>
          <p:sp>
            <p:nvSpPr>
              <p:cNvPr id="2738" name="Google Shape;2738;p8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0" name="Google Shape;2740;p8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49" name="Google Shape;2749;p8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59" name="Google Shape;2759;p8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65" name="Google Shape;2765;p8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87"/>
          <p:cNvGrpSpPr/>
          <p:nvPr/>
        </p:nvGrpSpPr>
        <p:grpSpPr>
          <a:xfrm>
            <a:off x="719116" y="2850945"/>
            <a:ext cx="2622876" cy="1333540"/>
            <a:chOff x="238125" y="1038125"/>
            <a:chExt cx="7146800" cy="3633625"/>
          </a:xfrm>
        </p:grpSpPr>
        <p:sp>
          <p:nvSpPr>
            <p:cNvPr id="2776" name="Google Shape;2776;p8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87"/>
          <p:cNvGrpSpPr/>
          <p:nvPr/>
        </p:nvGrpSpPr>
        <p:grpSpPr>
          <a:xfrm>
            <a:off x="5834044" y="993055"/>
            <a:ext cx="2590840" cy="1380235"/>
            <a:chOff x="233350" y="949250"/>
            <a:chExt cx="7137300" cy="3802300"/>
          </a:xfrm>
        </p:grpSpPr>
        <p:sp>
          <p:nvSpPr>
            <p:cNvPr id="4349" name="Google Shape;4349;p8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7"/>
          <p:cNvGrpSpPr/>
          <p:nvPr/>
        </p:nvGrpSpPr>
        <p:grpSpPr>
          <a:xfrm>
            <a:off x="7648473" y="3037828"/>
            <a:ext cx="104231" cy="320340"/>
            <a:chOff x="7564426" y="3224343"/>
            <a:chExt cx="119985" cy="368801"/>
          </a:xfrm>
        </p:grpSpPr>
        <p:sp>
          <p:nvSpPr>
            <p:cNvPr id="4401" name="Google Shape;4401;p8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87"/>
          <p:cNvGrpSpPr/>
          <p:nvPr/>
        </p:nvGrpSpPr>
        <p:grpSpPr>
          <a:xfrm>
            <a:off x="7347962" y="3031929"/>
            <a:ext cx="189489" cy="332132"/>
            <a:chOff x="8370831" y="3202002"/>
            <a:chExt cx="218129" cy="382376"/>
          </a:xfrm>
        </p:grpSpPr>
        <p:sp>
          <p:nvSpPr>
            <p:cNvPr id="4404" name="Google Shape;4404;p8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87"/>
          <p:cNvGrpSpPr/>
          <p:nvPr/>
        </p:nvGrpSpPr>
        <p:grpSpPr>
          <a:xfrm>
            <a:off x="8071351" y="3443061"/>
            <a:ext cx="309429" cy="267000"/>
            <a:chOff x="6742064" y="3750480"/>
            <a:chExt cx="399315" cy="344560"/>
          </a:xfrm>
        </p:grpSpPr>
        <p:sp>
          <p:nvSpPr>
            <p:cNvPr id="4407" name="Google Shape;4407;p8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87"/>
          <p:cNvGrpSpPr/>
          <p:nvPr/>
        </p:nvGrpSpPr>
        <p:grpSpPr>
          <a:xfrm>
            <a:off x="7610370" y="3794109"/>
            <a:ext cx="180437" cy="281608"/>
            <a:chOff x="7248525" y="3739696"/>
            <a:chExt cx="230531" cy="359790"/>
          </a:xfrm>
        </p:grpSpPr>
        <p:sp>
          <p:nvSpPr>
            <p:cNvPr id="4410" name="Google Shape;4410;p8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7"/>
          <p:cNvGrpSpPr/>
          <p:nvPr/>
        </p:nvGrpSpPr>
        <p:grpSpPr>
          <a:xfrm>
            <a:off x="7856289" y="3437333"/>
            <a:ext cx="162896" cy="278710"/>
            <a:chOff x="7601242" y="3729267"/>
            <a:chExt cx="222566" cy="380803"/>
          </a:xfrm>
        </p:grpSpPr>
        <p:sp>
          <p:nvSpPr>
            <p:cNvPr id="4413" name="Google Shape;4413;p8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5" name="Google Shape;4415;p8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87"/>
          <p:cNvGrpSpPr/>
          <p:nvPr/>
        </p:nvGrpSpPr>
        <p:grpSpPr>
          <a:xfrm>
            <a:off x="7345935" y="3438473"/>
            <a:ext cx="193543" cy="275990"/>
            <a:chOff x="8304647" y="3738687"/>
            <a:chExt cx="225076" cy="320956"/>
          </a:xfrm>
        </p:grpSpPr>
        <p:sp>
          <p:nvSpPr>
            <p:cNvPr id="4417" name="Google Shape;4417;p8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87"/>
          <p:cNvGrpSpPr/>
          <p:nvPr/>
        </p:nvGrpSpPr>
        <p:grpSpPr>
          <a:xfrm>
            <a:off x="7618427" y="3438473"/>
            <a:ext cx="178492" cy="275990"/>
            <a:chOff x="8615101" y="3738687"/>
            <a:chExt cx="207573" cy="320956"/>
          </a:xfrm>
        </p:grpSpPr>
        <p:sp>
          <p:nvSpPr>
            <p:cNvPr id="4421" name="Google Shape;4421;p8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8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87"/>
          <p:cNvGrpSpPr/>
          <p:nvPr/>
        </p:nvGrpSpPr>
        <p:grpSpPr>
          <a:xfrm>
            <a:off x="6013132" y="3559961"/>
            <a:ext cx="557671" cy="511283"/>
            <a:chOff x="6015419" y="3716859"/>
            <a:chExt cx="557671" cy="511283"/>
          </a:xfrm>
        </p:grpSpPr>
        <p:sp>
          <p:nvSpPr>
            <p:cNvPr id="4426" name="Google Shape;4426;p8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7" name="Google Shape;4427;p87"/>
            <p:cNvGrpSpPr/>
            <p:nvPr/>
          </p:nvGrpSpPr>
          <p:grpSpPr>
            <a:xfrm>
              <a:off x="6036094" y="3716980"/>
              <a:ext cx="529860" cy="510468"/>
              <a:chOff x="6036094" y="3716980"/>
              <a:chExt cx="529860" cy="510468"/>
            </a:xfrm>
          </p:grpSpPr>
          <p:sp>
            <p:nvSpPr>
              <p:cNvPr id="4428" name="Google Shape;4428;p8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8" name="Google Shape;4438;p87"/>
          <p:cNvGrpSpPr/>
          <p:nvPr/>
        </p:nvGrpSpPr>
        <p:grpSpPr>
          <a:xfrm>
            <a:off x="6642017" y="2916730"/>
            <a:ext cx="576302" cy="511871"/>
            <a:chOff x="6644304" y="3073628"/>
            <a:chExt cx="576302" cy="511871"/>
          </a:xfrm>
        </p:grpSpPr>
        <p:sp>
          <p:nvSpPr>
            <p:cNvPr id="4439" name="Google Shape;4439;p8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0" name="Google Shape;4440;p87"/>
            <p:cNvGrpSpPr/>
            <p:nvPr/>
          </p:nvGrpSpPr>
          <p:grpSpPr>
            <a:xfrm>
              <a:off x="6712169" y="3085440"/>
              <a:ext cx="481622" cy="494913"/>
              <a:chOff x="6712169" y="3085440"/>
              <a:chExt cx="481622" cy="494913"/>
            </a:xfrm>
          </p:grpSpPr>
          <p:sp>
            <p:nvSpPr>
              <p:cNvPr id="4441" name="Google Shape;4441;p8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6" name="Google Shape;4446;p8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9" name="Google Shape;4449;p8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0" name="Google Shape;4450;p87"/>
          <p:cNvGrpSpPr/>
          <p:nvPr/>
        </p:nvGrpSpPr>
        <p:grpSpPr>
          <a:xfrm>
            <a:off x="6649868" y="3559725"/>
            <a:ext cx="560631" cy="511352"/>
            <a:chOff x="6652154" y="3716623"/>
            <a:chExt cx="560631" cy="511352"/>
          </a:xfrm>
        </p:grpSpPr>
        <p:sp>
          <p:nvSpPr>
            <p:cNvPr id="4451" name="Google Shape;4451;p8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87"/>
            <p:cNvGrpSpPr/>
            <p:nvPr/>
          </p:nvGrpSpPr>
          <p:grpSpPr>
            <a:xfrm>
              <a:off x="6669657" y="3716715"/>
              <a:ext cx="466779" cy="464290"/>
              <a:chOff x="6669657" y="3716715"/>
              <a:chExt cx="466779" cy="464290"/>
            </a:xfrm>
          </p:grpSpPr>
          <p:sp>
            <p:nvSpPr>
              <p:cNvPr id="4453" name="Google Shape;4453;p8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6" name="Google Shape;4466;p87"/>
          <p:cNvGrpSpPr/>
          <p:nvPr/>
        </p:nvGrpSpPr>
        <p:grpSpPr>
          <a:xfrm>
            <a:off x="7843959" y="3841134"/>
            <a:ext cx="187557" cy="187557"/>
            <a:chOff x="8565775" y="671075"/>
            <a:chExt cx="441000" cy="441000"/>
          </a:xfrm>
        </p:grpSpPr>
        <p:sp>
          <p:nvSpPr>
            <p:cNvPr id="4467" name="Google Shape;4467;p8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9" name="Google Shape;4469;p8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87"/>
          <p:cNvGrpSpPr/>
          <p:nvPr/>
        </p:nvGrpSpPr>
        <p:grpSpPr>
          <a:xfrm>
            <a:off x="5997814" y="2919352"/>
            <a:ext cx="587871" cy="512373"/>
            <a:chOff x="6000100" y="3076250"/>
            <a:chExt cx="587871" cy="512373"/>
          </a:xfrm>
        </p:grpSpPr>
        <p:sp>
          <p:nvSpPr>
            <p:cNvPr id="4472" name="Google Shape;4472;p8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87"/>
            <p:cNvGrpSpPr/>
            <p:nvPr/>
          </p:nvGrpSpPr>
          <p:grpSpPr>
            <a:xfrm>
              <a:off x="6031360" y="3076713"/>
              <a:ext cx="539107" cy="480965"/>
              <a:chOff x="6031360" y="3076713"/>
              <a:chExt cx="539107" cy="480965"/>
            </a:xfrm>
          </p:grpSpPr>
          <p:sp>
            <p:nvSpPr>
              <p:cNvPr id="4474" name="Google Shape;4474;p8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87"/>
          <p:cNvGrpSpPr/>
          <p:nvPr/>
        </p:nvGrpSpPr>
        <p:grpSpPr>
          <a:xfrm>
            <a:off x="3369305" y="938716"/>
            <a:ext cx="2310381" cy="1488888"/>
            <a:chOff x="229225" y="549050"/>
            <a:chExt cx="7161750" cy="4615275"/>
          </a:xfrm>
        </p:grpSpPr>
        <p:sp>
          <p:nvSpPr>
            <p:cNvPr id="4482" name="Google Shape;4482;p8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7"/>
          <p:cNvGrpSpPr/>
          <p:nvPr/>
        </p:nvGrpSpPr>
        <p:grpSpPr>
          <a:xfrm>
            <a:off x="3514723" y="2830563"/>
            <a:ext cx="2310282" cy="1374222"/>
            <a:chOff x="238125" y="732525"/>
            <a:chExt cx="7130500" cy="4241425"/>
          </a:xfrm>
        </p:grpSpPr>
        <p:sp>
          <p:nvSpPr>
            <p:cNvPr id="4600" name="Google Shape;4600;p8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7" name="Shape 4717"/>
        <p:cNvGrpSpPr/>
        <p:nvPr/>
      </p:nvGrpSpPr>
      <p:grpSpPr>
        <a:xfrm>
          <a:off x="0" y="0"/>
          <a:ext cx="0" cy="0"/>
          <a:chOff x="0" y="0"/>
          <a:chExt cx="0" cy="0"/>
        </a:xfrm>
      </p:grpSpPr>
      <p:grpSp>
        <p:nvGrpSpPr>
          <p:cNvPr id="4718" name="Google Shape;4718;p88"/>
          <p:cNvGrpSpPr/>
          <p:nvPr/>
        </p:nvGrpSpPr>
        <p:grpSpPr>
          <a:xfrm>
            <a:off x="725414" y="969763"/>
            <a:ext cx="2507799" cy="206239"/>
            <a:chOff x="106648" y="895722"/>
            <a:chExt cx="4481413" cy="374300"/>
          </a:xfrm>
        </p:grpSpPr>
        <p:grpSp>
          <p:nvGrpSpPr>
            <p:cNvPr id="4719" name="Google Shape;4719;p88"/>
            <p:cNvGrpSpPr/>
            <p:nvPr/>
          </p:nvGrpSpPr>
          <p:grpSpPr>
            <a:xfrm>
              <a:off x="2233276" y="895722"/>
              <a:ext cx="1082667" cy="223591"/>
              <a:chOff x="4808316" y="2800065"/>
              <a:chExt cx="1999386" cy="412910"/>
            </a:xfrm>
          </p:grpSpPr>
          <p:sp>
            <p:nvSpPr>
              <p:cNvPr id="4720" name="Google Shape;4720;p8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88"/>
              <p:cNvGrpSpPr/>
              <p:nvPr/>
            </p:nvGrpSpPr>
            <p:grpSpPr>
              <a:xfrm>
                <a:off x="4808316" y="2800065"/>
                <a:ext cx="92400" cy="411825"/>
                <a:chOff x="845575" y="2563700"/>
                <a:chExt cx="92400" cy="411825"/>
              </a:xfrm>
            </p:grpSpPr>
            <p:cxnSp>
              <p:nvCxnSpPr>
                <p:cNvPr id="4722" name="Google Shape;4722;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23" name="Google Shape;4723;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4" name="Google Shape;4724;p88"/>
            <p:cNvGrpSpPr/>
            <p:nvPr/>
          </p:nvGrpSpPr>
          <p:grpSpPr>
            <a:xfrm>
              <a:off x="106648" y="895722"/>
              <a:ext cx="1088401" cy="223591"/>
              <a:chOff x="881025" y="2800065"/>
              <a:chExt cx="2009975" cy="412910"/>
            </a:xfrm>
          </p:grpSpPr>
          <p:sp>
            <p:nvSpPr>
              <p:cNvPr id="4725" name="Google Shape;4725;p8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88"/>
              <p:cNvGrpSpPr/>
              <p:nvPr/>
            </p:nvGrpSpPr>
            <p:grpSpPr>
              <a:xfrm>
                <a:off x="881025" y="2800065"/>
                <a:ext cx="92400" cy="411825"/>
                <a:chOff x="845575" y="2563700"/>
                <a:chExt cx="92400" cy="411825"/>
              </a:xfrm>
            </p:grpSpPr>
            <p:cxnSp>
              <p:nvCxnSpPr>
                <p:cNvPr id="4727" name="Google Shape;4727;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28" name="Google Shape;4728;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9" name="Google Shape;4729;p88"/>
            <p:cNvGrpSpPr/>
            <p:nvPr/>
          </p:nvGrpSpPr>
          <p:grpSpPr>
            <a:xfrm>
              <a:off x="1172346" y="1047018"/>
              <a:ext cx="1083151" cy="223003"/>
              <a:chOff x="2849073" y="3079467"/>
              <a:chExt cx="2000279" cy="411825"/>
            </a:xfrm>
          </p:grpSpPr>
          <p:sp>
            <p:nvSpPr>
              <p:cNvPr id="4730" name="Google Shape;4730;p8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88"/>
              <p:cNvGrpSpPr/>
              <p:nvPr/>
            </p:nvGrpSpPr>
            <p:grpSpPr>
              <a:xfrm rot="10800000">
                <a:off x="2849073" y="3079467"/>
                <a:ext cx="92400" cy="411825"/>
                <a:chOff x="2070100" y="2563700"/>
                <a:chExt cx="92400" cy="411825"/>
              </a:xfrm>
            </p:grpSpPr>
            <p:cxnSp>
              <p:nvCxnSpPr>
                <p:cNvPr id="4732" name="Google Shape;4732;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33" name="Google Shape;4733;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4" name="Google Shape;4734;p88"/>
            <p:cNvGrpSpPr/>
            <p:nvPr/>
          </p:nvGrpSpPr>
          <p:grpSpPr>
            <a:xfrm>
              <a:off x="3290132" y="1047018"/>
              <a:ext cx="1297929" cy="223003"/>
              <a:chOff x="6760035" y="3079467"/>
              <a:chExt cx="2396914" cy="411825"/>
            </a:xfrm>
          </p:grpSpPr>
          <p:sp>
            <p:nvSpPr>
              <p:cNvPr id="4735" name="Google Shape;4735;p8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88"/>
              <p:cNvGrpSpPr/>
              <p:nvPr/>
            </p:nvGrpSpPr>
            <p:grpSpPr>
              <a:xfrm rot="10800000">
                <a:off x="6760035" y="3079467"/>
                <a:ext cx="92400" cy="411825"/>
                <a:chOff x="2070100" y="2563700"/>
                <a:chExt cx="92400" cy="411825"/>
              </a:xfrm>
            </p:grpSpPr>
            <p:cxnSp>
              <p:nvCxnSpPr>
                <p:cNvPr id="4737" name="Google Shape;4737;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38" name="Google Shape;4738;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88"/>
          <p:cNvGrpSpPr/>
          <p:nvPr/>
        </p:nvGrpSpPr>
        <p:grpSpPr>
          <a:xfrm>
            <a:off x="2143176" y="3369134"/>
            <a:ext cx="1086701" cy="799429"/>
            <a:chOff x="2183288" y="3555572"/>
            <a:chExt cx="1136241" cy="835873"/>
          </a:xfrm>
        </p:grpSpPr>
        <p:sp>
          <p:nvSpPr>
            <p:cNvPr id="4740" name="Google Shape;4740;p8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88"/>
            <p:cNvGrpSpPr/>
            <p:nvPr/>
          </p:nvGrpSpPr>
          <p:grpSpPr>
            <a:xfrm>
              <a:off x="2205895" y="3637269"/>
              <a:ext cx="1089848" cy="724993"/>
              <a:chOff x="2205895" y="3637269"/>
              <a:chExt cx="1089848" cy="724993"/>
            </a:xfrm>
          </p:grpSpPr>
          <p:sp>
            <p:nvSpPr>
              <p:cNvPr id="4742" name="Google Shape;4742;p8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8" name="Google Shape;4748;p8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9" name="Google Shape;4749;p8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50" name="Google Shape;4750;p88"/>
            <p:cNvGrpSpPr/>
            <p:nvPr/>
          </p:nvGrpSpPr>
          <p:grpSpPr>
            <a:xfrm>
              <a:off x="3173850" y="3779426"/>
              <a:ext cx="145679" cy="70048"/>
              <a:chOff x="3173850" y="3779426"/>
              <a:chExt cx="145679" cy="70048"/>
            </a:xfrm>
          </p:grpSpPr>
          <p:cxnSp>
            <p:nvCxnSpPr>
              <p:cNvPr id="4751" name="Google Shape;4751;p8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52" name="Google Shape;4752;p8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8"/>
            <p:cNvGrpSpPr/>
            <p:nvPr/>
          </p:nvGrpSpPr>
          <p:grpSpPr>
            <a:xfrm>
              <a:off x="2183288" y="4139483"/>
              <a:ext cx="145133" cy="70048"/>
              <a:chOff x="2183288" y="4139483"/>
              <a:chExt cx="145133" cy="70048"/>
            </a:xfrm>
          </p:grpSpPr>
          <p:cxnSp>
            <p:nvCxnSpPr>
              <p:cNvPr id="4754" name="Google Shape;4754;p8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55" name="Google Shape;4755;p8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6" name="Google Shape;4756;p8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7" name="Google Shape;4757;p8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58" name="Google Shape;4758;p88"/>
            <p:cNvGrpSpPr/>
            <p:nvPr/>
          </p:nvGrpSpPr>
          <p:grpSpPr>
            <a:xfrm>
              <a:off x="2943836" y="4268886"/>
              <a:ext cx="60717" cy="122559"/>
              <a:chOff x="2943836" y="4268886"/>
              <a:chExt cx="60717" cy="122559"/>
            </a:xfrm>
          </p:grpSpPr>
          <p:sp>
            <p:nvSpPr>
              <p:cNvPr id="4759" name="Google Shape;4759;p8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0" name="Google Shape;4760;p8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61" name="Google Shape;4761;p88"/>
          <p:cNvGrpSpPr/>
          <p:nvPr/>
        </p:nvGrpSpPr>
        <p:grpSpPr>
          <a:xfrm>
            <a:off x="3406121" y="1290134"/>
            <a:ext cx="1675870" cy="758251"/>
            <a:chOff x="3530532" y="1496185"/>
            <a:chExt cx="1562000" cy="706730"/>
          </a:xfrm>
        </p:grpSpPr>
        <p:cxnSp>
          <p:nvCxnSpPr>
            <p:cNvPr id="4762" name="Google Shape;4762;p8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63" name="Google Shape;4763;p88"/>
            <p:cNvGrpSpPr/>
            <p:nvPr/>
          </p:nvGrpSpPr>
          <p:grpSpPr>
            <a:xfrm>
              <a:off x="3530532" y="1496185"/>
              <a:ext cx="323430" cy="463587"/>
              <a:chOff x="3530532" y="1496185"/>
              <a:chExt cx="323430" cy="463587"/>
            </a:xfrm>
          </p:grpSpPr>
          <p:grpSp>
            <p:nvGrpSpPr>
              <p:cNvPr id="4764" name="Google Shape;4764;p88"/>
              <p:cNvGrpSpPr/>
              <p:nvPr/>
            </p:nvGrpSpPr>
            <p:grpSpPr>
              <a:xfrm>
                <a:off x="3567462" y="1496185"/>
                <a:ext cx="286500" cy="361376"/>
                <a:chOff x="3567462" y="1496185"/>
                <a:chExt cx="286500" cy="361376"/>
              </a:xfrm>
            </p:grpSpPr>
            <p:cxnSp>
              <p:nvCxnSpPr>
                <p:cNvPr id="4765" name="Google Shape;4765;p8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66" name="Google Shape;4766;p8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7" name="Google Shape;4767;p8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88"/>
            <p:cNvGrpSpPr/>
            <p:nvPr/>
          </p:nvGrpSpPr>
          <p:grpSpPr>
            <a:xfrm>
              <a:off x="3891569" y="1779209"/>
              <a:ext cx="323945" cy="423706"/>
              <a:chOff x="3891569" y="1779209"/>
              <a:chExt cx="323945" cy="423706"/>
            </a:xfrm>
          </p:grpSpPr>
          <p:grpSp>
            <p:nvGrpSpPr>
              <p:cNvPr id="4769" name="Google Shape;4769;p88"/>
              <p:cNvGrpSpPr/>
              <p:nvPr/>
            </p:nvGrpSpPr>
            <p:grpSpPr>
              <a:xfrm>
                <a:off x="3929014" y="1881638"/>
                <a:ext cx="286500" cy="321278"/>
                <a:chOff x="3929014" y="1881638"/>
                <a:chExt cx="286500" cy="321278"/>
              </a:xfrm>
            </p:grpSpPr>
            <p:cxnSp>
              <p:nvCxnSpPr>
                <p:cNvPr id="4770" name="Google Shape;4770;p8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71" name="Google Shape;4771;p8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2" name="Google Shape;4772;p8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88"/>
            <p:cNvGrpSpPr/>
            <p:nvPr/>
          </p:nvGrpSpPr>
          <p:grpSpPr>
            <a:xfrm>
              <a:off x="4252606" y="1496185"/>
              <a:ext cx="324721" cy="463587"/>
              <a:chOff x="4252606" y="1496185"/>
              <a:chExt cx="324721" cy="463587"/>
            </a:xfrm>
          </p:grpSpPr>
          <p:grpSp>
            <p:nvGrpSpPr>
              <p:cNvPr id="4774" name="Google Shape;4774;p88"/>
              <p:cNvGrpSpPr/>
              <p:nvPr/>
            </p:nvGrpSpPr>
            <p:grpSpPr>
              <a:xfrm>
                <a:off x="4290828" y="1496185"/>
                <a:ext cx="286500" cy="361376"/>
                <a:chOff x="4290828" y="1496185"/>
                <a:chExt cx="286500" cy="361376"/>
              </a:xfrm>
            </p:grpSpPr>
            <p:cxnSp>
              <p:nvCxnSpPr>
                <p:cNvPr id="4775" name="Google Shape;4775;p8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76" name="Google Shape;4776;p8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7" name="Google Shape;4777;p8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8"/>
            <p:cNvGrpSpPr/>
            <p:nvPr/>
          </p:nvGrpSpPr>
          <p:grpSpPr>
            <a:xfrm>
              <a:off x="4613643" y="1763716"/>
              <a:ext cx="325308" cy="439200"/>
              <a:chOff x="4613643" y="1763716"/>
              <a:chExt cx="325308" cy="439200"/>
            </a:xfrm>
          </p:grpSpPr>
          <p:grpSp>
            <p:nvGrpSpPr>
              <p:cNvPr id="4779" name="Google Shape;4779;p88"/>
              <p:cNvGrpSpPr/>
              <p:nvPr/>
            </p:nvGrpSpPr>
            <p:grpSpPr>
              <a:xfrm>
                <a:off x="4652451" y="1879538"/>
                <a:ext cx="286500" cy="323378"/>
                <a:chOff x="4652451" y="1879538"/>
                <a:chExt cx="286500" cy="323378"/>
              </a:xfrm>
            </p:grpSpPr>
            <p:cxnSp>
              <p:nvCxnSpPr>
                <p:cNvPr id="4780" name="Google Shape;4780;p8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81" name="Google Shape;4781;p8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2" name="Google Shape;4782;p8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88"/>
          <p:cNvGrpSpPr/>
          <p:nvPr/>
        </p:nvGrpSpPr>
        <p:grpSpPr>
          <a:xfrm>
            <a:off x="3417981" y="2143759"/>
            <a:ext cx="1652173" cy="391517"/>
            <a:chOff x="3512551" y="2358270"/>
            <a:chExt cx="1597383" cy="378533"/>
          </a:xfrm>
        </p:grpSpPr>
        <p:cxnSp>
          <p:nvCxnSpPr>
            <p:cNvPr id="4784" name="Google Shape;4784;p88"/>
            <p:cNvCxnSpPr>
              <a:stCxn id="4785" idx="6"/>
              <a:endCxn id="478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87" name="Google Shape;4787;p88"/>
            <p:cNvGrpSpPr/>
            <p:nvPr/>
          </p:nvGrpSpPr>
          <p:grpSpPr>
            <a:xfrm>
              <a:off x="3512551" y="2358270"/>
              <a:ext cx="225647" cy="307714"/>
              <a:chOff x="2182679" y="2004714"/>
              <a:chExt cx="792300" cy="1080458"/>
            </a:xfrm>
          </p:grpSpPr>
          <p:cxnSp>
            <p:nvCxnSpPr>
              <p:cNvPr id="4788" name="Google Shape;4788;p88"/>
              <p:cNvCxnSpPr>
                <a:stCxn id="478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85" name="Google Shape;4785;p8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8"/>
            <p:cNvGrpSpPr/>
            <p:nvPr/>
          </p:nvGrpSpPr>
          <p:grpSpPr>
            <a:xfrm>
              <a:off x="3969644" y="2440153"/>
              <a:ext cx="225853" cy="296651"/>
              <a:chOff x="3775710" y="1729289"/>
              <a:chExt cx="136500" cy="179289"/>
            </a:xfrm>
          </p:grpSpPr>
          <p:cxnSp>
            <p:nvCxnSpPr>
              <p:cNvPr id="4791" name="Google Shape;4791;p8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92" name="Google Shape;4792;p8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8"/>
            <p:cNvGrpSpPr/>
            <p:nvPr/>
          </p:nvGrpSpPr>
          <p:grpSpPr>
            <a:xfrm>
              <a:off x="4427051" y="2358270"/>
              <a:ext cx="225647" cy="307714"/>
              <a:chOff x="5393704" y="2004714"/>
              <a:chExt cx="792300" cy="1080458"/>
            </a:xfrm>
          </p:grpSpPr>
          <p:cxnSp>
            <p:nvCxnSpPr>
              <p:cNvPr id="4795" name="Google Shape;4795;p88"/>
              <p:cNvCxnSpPr>
                <a:stCxn id="479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97" name="Google Shape;4797;p8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88"/>
            <p:cNvGrpSpPr/>
            <p:nvPr/>
          </p:nvGrpSpPr>
          <p:grpSpPr>
            <a:xfrm>
              <a:off x="4884287" y="2440252"/>
              <a:ext cx="225647" cy="296532"/>
              <a:chOff x="6999166" y="2292572"/>
              <a:chExt cx="792300" cy="1041192"/>
            </a:xfrm>
          </p:grpSpPr>
          <p:cxnSp>
            <p:nvCxnSpPr>
              <p:cNvPr id="4799" name="Google Shape;4799;p8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86" name="Google Shape;4786;p8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1" name="Google Shape;4801;p88"/>
          <p:cNvGrpSpPr/>
          <p:nvPr/>
        </p:nvGrpSpPr>
        <p:grpSpPr>
          <a:xfrm>
            <a:off x="6838789" y="979959"/>
            <a:ext cx="1581844" cy="732818"/>
            <a:chOff x="634175" y="2986275"/>
            <a:chExt cx="3147949" cy="1458344"/>
          </a:xfrm>
        </p:grpSpPr>
        <p:cxnSp>
          <p:nvCxnSpPr>
            <p:cNvPr id="4802" name="Google Shape;4802;p88"/>
            <p:cNvCxnSpPr>
              <a:stCxn id="4803" idx="4"/>
              <a:endCxn id="480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05" name="Google Shape;4805;p88"/>
            <p:cNvCxnSpPr>
              <a:stCxn id="4804" idx="0"/>
              <a:endCxn id="480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07" name="Google Shape;4807;p88"/>
            <p:cNvCxnSpPr>
              <a:stCxn id="4806" idx="4"/>
              <a:endCxn id="480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09" name="Google Shape;4809;p88"/>
            <p:cNvCxnSpPr>
              <a:stCxn id="4808" idx="0"/>
              <a:endCxn id="481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10" name="Google Shape;4810;p8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06" name="Google Shape;4806;p8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03" name="Google Shape;4803;p8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08" name="Google Shape;4808;p8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04" name="Google Shape;4804;p8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11" name="Google Shape;4811;p88"/>
          <p:cNvGrpSpPr/>
          <p:nvPr/>
        </p:nvGrpSpPr>
        <p:grpSpPr>
          <a:xfrm>
            <a:off x="3406504" y="2674269"/>
            <a:ext cx="1675128" cy="313674"/>
            <a:chOff x="998425" y="1182125"/>
            <a:chExt cx="1065400" cy="199500"/>
          </a:xfrm>
        </p:grpSpPr>
        <p:sp>
          <p:nvSpPr>
            <p:cNvPr id="4812" name="Google Shape;4812;p8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8"/>
          <p:cNvGrpSpPr/>
          <p:nvPr/>
        </p:nvGrpSpPr>
        <p:grpSpPr>
          <a:xfrm>
            <a:off x="3406503" y="3630235"/>
            <a:ext cx="1675129" cy="525345"/>
            <a:chOff x="5194708" y="3484366"/>
            <a:chExt cx="3148148" cy="987304"/>
          </a:xfrm>
        </p:grpSpPr>
        <p:grpSp>
          <p:nvGrpSpPr>
            <p:cNvPr id="4818" name="Google Shape;4818;p88"/>
            <p:cNvGrpSpPr/>
            <p:nvPr/>
          </p:nvGrpSpPr>
          <p:grpSpPr>
            <a:xfrm>
              <a:off x="7531521" y="3484366"/>
              <a:ext cx="811335" cy="987304"/>
              <a:chOff x="3379425" y="1617275"/>
              <a:chExt cx="1090650" cy="1327200"/>
            </a:xfrm>
          </p:grpSpPr>
          <p:sp>
            <p:nvSpPr>
              <p:cNvPr id="4819" name="Google Shape;4819;p8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8"/>
            <p:cNvGrpSpPr/>
            <p:nvPr/>
          </p:nvGrpSpPr>
          <p:grpSpPr>
            <a:xfrm>
              <a:off x="6752546" y="3484366"/>
              <a:ext cx="811428" cy="987304"/>
              <a:chOff x="2332275" y="1617275"/>
              <a:chExt cx="1090775" cy="1327200"/>
            </a:xfrm>
          </p:grpSpPr>
          <p:sp>
            <p:nvSpPr>
              <p:cNvPr id="4823" name="Google Shape;4823;p8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8"/>
            <p:cNvGrpSpPr/>
            <p:nvPr/>
          </p:nvGrpSpPr>
          <p:grpSpPr>
            <a:xfrm>
              <a:off x="5973664" y="3484366"/>
              <a:ext cx="811335" cy="987304"/>
              <a:chOff x="1285250" y="1617275"/>
              <a:chExt cx="1090650" cy="1327200"/>
            </a:xfrm>
          </p:grpSpPr>
          <p:sp>
            <p:nvSpPr>
              <p:cNvPr id="4827" name="Google Shape;4827;p8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8"/>
            <p:cNvGrpSpPr/>
            <p:nvPr/>
          </p:nvGrpSpPr>
          <p:grpSpPr>
            <a:xfrm>
              <a:off x="5194708" y="3484366"/>
              <a:ext cx="811409" cy="987304"/>
              <a:chOff x="238125" y="1617275"/>
              <a:chExt cx="1090750" cy="1327200"/>
            </a:xfrm>
          </p:grpSpPr>
          <p:sp>
            <p:nvSpPr>
              <p:cNvPr id="4831" name="Google Shape;4831;p8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4" name="Google Shape;4834;p88"/>
          <p:cNvGrpSpPr/>
          <p:nvPr/>
        </p:nvGrpSpPr>
        <p:grpSpPr>
          <a:xfrm>
            <a:off x="6840188" y="2276124"/>
            <a:ext cx="1579046" cy="522230"/>
            <a:chOff x="6853641" y="2534077"/>
            <a:chExt cx="1515545" cy="501229"/>
          </a:xfrm>
        </p:grpSpPr>
        <p:grpSp>
          <p:nvGrpSpPr>
            <p:cNvPr id="4835" name="Google Shape;4835;p88"/>
            <p:cNvGrpSpPr/>
            <p:nvPr/>
          </p:nvGrpSpPr>
          <p:grpSpPr>
            <a:xfrm>
              <a:off x="6853641" y="2618923"/>
              <a:ext cx="1515545" cy="324556"/>
              <a:chOff x="6853641" y="2618923"/>
              <a:chExt cx="1515545" cy="324556"/>
            </a:xfrm>
          </p:grpSpPr>
          <p:sp>
            <p:nvSpPr>
              <p:cNvPr id="4836" name="Google Shape;4836;p8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8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8"/>
          <p:cNvGrpSpPr/>
          <p:nvPr/>
        </p:nvGrpSpPr>
        <p:grpSpPr>
          <a:xfrm>
            <a:off x="3435080" y="3151165"/>
            <a:ext cx="1617976" cy="346616"/>
            <a:chOff x="1808063" y="4294338"/>
            <a:chExt cx="3370782" cy="721817"/>
          </a:xfrm>
        </p:grpSpPr>
        <p:sp>
          <p:nvSpPr>
            <p:cNvPr id="4847" name="Google Shape;4847;p8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88"/>
          <p:cNvGrpSpPr/>
          <p:nvPr/>
        </p:nvGrpSpPr>
        <p:grpSpPr>
          <a:xfrm>
            <a:off x="5261076" y="3817915"/>
            <a:ext cx="1417067" cy="350605"/>
            <a:chOff x="4234950" y="2101012"/>
            <a:chExt cx="4219974" cy="1044090"/>
          </a:xfrm>
        </p:grpSpPr>
        <p:sp>
          <p:nvSpPr>
            <p:cNvPr id="4858" name="Google Shape;4858;p8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88"/>
          <p:cNvGrpSpPr/>
          <p:nvPr/>
        </p:nvGrpSpPr>
        <p:grpSpPr>
          <a:xfrm>
            <a:off x="6836548" y="1808672"/>
            <a:ext cx="1586327" cy="371557"/>
            <a:chOff x="1247650" y="2075423"/>
            <a:chExt cx="6648477" cy="1557238"/>
          </a:xfrm>
        </p:grpSpPr>
        <p:sp>
          <p:nvSpPr>
            <p:cNvPr id="4875" name="Google Shape;4875;p8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88"/>
          <p:cNvGrpSpPr/>
          <p:nvPr/>
        </p:nvGrpSpPr>
        <p:grpSpPr>
          <a:xfrm>
            <a:off x="5267818" y="961862"/>
            <a:ext cx="1415601" cy="1648533"/>
            <a:chOff x="1839112" y="2209163"/>
            <a:chExt cx="1918159" cy="2233784"/>
          </a:xfrm>
        </p:grpSpPr>
        <p:sp>
          <p:nvSpPr>
            <p:cNvPr id="4882" name="Google Shape;4882;p8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5" name="Google Shape;4885;p88"/>
            <p:cNvCxnSpPr>
              <a:stCxn id="4882" idx="6"/>
              <a:endCxn id="488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86" name="Google Shape;4886;p88"/>
            <p:cNvCxnSpPr>
              <a:stCxn id="4883" idx="4"/>
              <a:endCxn id="488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88" name="Google Shape;4888;p88"/>
            <p:cNvCxnSpPr>
              <a:stCxn id="4887" idx="6"/>
              <a:endCxn id="488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89" name="Google Shape;4889;p88"/>
            <p:cNvCxnSpPr>
              <a:stCxn id="4884" idx="4"/>
              <a:endCxn id="489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87" name="Google Shape;4887;p8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2" name="Google Shape;4892;p88"/>
            <p:cNvCxnSpPr>
              <a:endCxn id="489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93" name="Google Shape;4893;p88"/>
          <p:cNvGrpSpPr/>
          <p:nvPr/>
        </p:nvGrpSpPr>
        <p:grpSpPr>
          <a:xfrm>
            <a:off x="3425084" y="979946"/>
            <a:ext cx="1637968" cy="154942"/>
            <a:chOff x="238125" y="2506075"/>
            <a:chExt cx="7115411" cy="673075"/>
          </a:xfrm>
        </p:grpSpPr>
        <p:sp>
          <p:nvSpPr>
            <p:cNvPr id="4894" name="Google Shape;4894;p8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8"/>
          <p:cNvGrpSpPr/>
          <p:nvPr/>
        </p:nvGrpSpPr>
        <p:grpSpPr>
          <a:xfrm>
            <a:off x="1965820" y="1294664"/>
            <a:ext cx="1262932" cy="785408"/>
            <a:chOff x="548861" y="389676"/>
            <a:chExt cx="3843371" cy="2390163"/>
          </a:xfrm>
        </p:grpSpPr>
        <p:cxnSp>
          <p:nvCxnSpPr>
            <p:cNvPr id="4900" name="Google Shape;4900;p8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01" name="Google Shape;4901;p8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02" name="Google Shape;4902;p8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03" name="Google Shape;4903;p8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04" name="Google Shape;4904;p8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05" name="Google Shape;4905;p8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6" name="Google Shape;4906;p8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07" name="Google Shape;4907;p8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8"/>
          <p:cNvGrpSpPr/>
          <p:nvPr/>
        </p:nvGrpSpPr>
        <p:grpSpPr>
          <a:xfrm>
            <a:off x="753952" y="2401541"/>
            <a:ext cx="1412054" cy="633562"/>
            <a:chOff x="1187400" y="2529299"/>
            <a:chExt cx="6769193" cy="2241903"/>
          </a:xfrm>
        </p:grpSpPr>
        <p:sp>
          <p:nvSpPr>
            <p:cNvPr id="4914" name="Google Shape;4914;p8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15" name="Google Shape;4915;p8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16" name="Google Shape;4916;p8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17" name="Google Shape;4917;p8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18" name="Google Shape;4918;p8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19" name="Google Shape;4919;p8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20" name="Google Shape;4920;p8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21" name="Google Shape;4921;p88"/>
            <p:cNvCxnSpPr>
              <a:stCxn id="4914" idx="2"/>
              <a:endCxn id="491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22" name="Google Shape;4922;p88"/>
            <p:cNvCxnSpPr>
              <a:stCxn id="4916" idx="0"/>
              <a:endCxn id="491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23" name="Google Shape;4923;p88"/>
            <p:cNvCxnSpPr>
              <a:stCxn id="4916" idx="2"/>
              <a:endCxn id="491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24" name="Google Shape;4924;p88"/>
            <p:cNvCxnSpPr>
              <a:stCxn id="4917" idx="0"/>
              <a:endCxn id="491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25" name="Google Shape;4925;p88"/>
            <p:cNvCxnSpPr>
              <a:stCxn id="4915" idx="2"/>
              <a:endCxn id="492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26" name="Google Shape;4926;p88"/>
            <p:cNvCxnSpPr>
              <a:stCxn id="4919" idx="0"/>
              <a:endCxn id="491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27" name="Google Shape;4927;p88"/>
          <p:cNvGrpSpPr/>
          <p:nvPr/>
        </p:nvGrpSpPr>
        <p:grpSpPr>
          <a:xfrm>
            <a:off x="6840198" y="2894250"/>
            <a:ext cx="1579035" cy="540873"/>
            <a:chOff x="6895650" y="3126697"/>
            <a:chExt cx="1436662" cy="492105"/>
          </a:xfrm>
        </p:grpSpPr>
        <p:sp>
          <p:nvSpPr>
            <p:cNvPr id="4928" name="Google Shape;4928;p8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3" name="Google Shape;4933;p88"/>
            <p:cNvGrpSpPr/>
            <p:nvPr/>
          </p:nvGrpSpPr>
          <p:grpSpPr>
            <a:xfrm>
              <a:off x="6995957" y="3335810"/>
              <a:ext cx="1230393" cy="71754"/>
              <a:chOff x="6995957" y="3287964"/>
              <a:chExt cx="1230393" cy="71754"/>
            </a:xfrm>
          </p:grpSpPr>
          <p:sp>
            <p:nvSpPr>
              <p:cNvPr id="4934" name="Google Shape;4934;p8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9" name="Google Shape;4939;p88"/>
          <p:cNvGrpSpPr/>
          <p:nvPr/>
        </p:nvGrpSpPr>
        <p:grpSpPr>
          <a:xfrm>
            <a:off x="6838780" y="3531013"/>
            <a:ext cx="1581862" cy="650625"/>
            <a:chOff x="6777990" y="3710194"/>
            <a:chExt cx="1646915" cy="677382"/>
          </a:xfrm>
        </p:grpSpPr>
        <p:grpSp>
          <p:nvGrpSpPr>
            <p:cNvPr id="4940" name="Google Shape;4940;p88"/>
            <p:cNvGrpSpPr/>
            <p:nvPr/>
          </p:nvGrpSpPr>
          <p:grpSpPr>
            <a:xfrm>
              <a:off x="6777990" y="3874492"/>
              <a:ext cx="411129" cy="513083"/>
              <a:chOff x="6777990" y="3874492"/>
              <a:chExt cx="411129" cy="513083"/>
            </a:xfrm>
          </p:grpSpPr>
          <p:cxnSp>
            <p:nvCxnSpPr>
              <p:cNvPr id="4941" name="Google Shape;4941;p8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42" name="Google Shape;4942;p8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88"/>
            <p:cNvGrpSpPr/>
            <p:nvPr/>
          </p:nvGrpSpPr>
          <p:grpSpPr>
            <a:xfrm>
              <a:off x="7188425" y="3710194"/>
              <a:ext cx="411123" cy="520535"/>
              <a:chOff x="7188425" y="3710194"/>
              <a:chExt cx="411123" cy="520535"/>
            </a:xfrm>
          </p:grpSpPr>
          <p:cxnSp>
            <p:nvCxnSpPr>
              <p:cNvPr id="4944" name="Google Shape;4944;p8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45" name="Google Shape;4945;p8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8"/>
            <p:cNvGrpSpPr/>
            <p:nvPr/>
          </p:nvGrpSpPr>
          <p:grpSpPr>
            <a:xfrm>
              <a:off x="7603341" y="3874492"/>
              <a:ext cx="411474" cy="513083"/>
              <a:chOff x="7603341" y="3874492"/>
              <a:chExt cx="411474" cy="513083"/>
            </a:xfrm>
          </p:grpSpPr>
          <p:cxnSp>
            <p:nvCxnSpPr>
              <p:cNvPr id="4947" name="Google Shape;4947;p8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48" name="Google Shape;4948;p8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8"/>
            <p:cNvGrpSpPr/>
            <p:nvPr/>
          </p:nvGrpSpPr>
          <p:grpSpPr>
            <a:xfrm>
              <a:off x="8013776" y="3722847"/>
              <a:ext cx="411129" cy="507881"/>
              <a:chOff x="8013776" y="3722847"/>
              <a:chExt cx="411129" cy="507881"/>
            </a:xfrm>
          </p:grpSpPr>
          <p:cxnSp>
            <p:nvCxnSpPr>
              <p:cNvPr id="4950" name="Google Shape;4950;p8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51" name="Google Shape;4951;p8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88"/>
          <p:cNvGrpSpPr/>
          <p:nvPr/>
        </p:nvGrpSpPr>
        <p:grpSpPr>
          <a:xfrm>
            <a:off x="5258295" y="2703853"/>
            <a:ext cx="1421889" cy="1020603"/>
            <a:chOff x="5190863" y="2824811"/>
            <a:chExt cx="1544860" cy="1108869"/>
          </a:xfrm>
        </p:grpSpPr>
        <p:grpSp>
          <p:nvGrpSpPr>
            <p:cNvPr id="4953" name="Google Shape;4953;p88"/>
            <p:cNvGrpSpPr/>
            <p:nvPr/>
          </p:nvGrpSpPr>
          <p:grpSpPr>
            <a:xfrm>
              <a:off x="5938695" y="3176919"/>
              <a:ext cx="685761" cy="404739"/>
              <a:chOff x="5938695" y="3176919"/>
              <a:chExt cx="685761" cy="404739"/>
            </a:xfrm>
          </p:grpSpPr>
          <p:grpSp>
            <p:nvGrpSpPr>
              <p:cNvPr id="4954" name="Google Shape;4954;p88"/>
              <p:cNvGrpSpPr/>
              <p:nvPr/>
            </p:nvGrpSpPr>
            <p:grpSpPr>
              <a:xfrm>
                <a:off x="5938695" y="3176919"/>
                <a:ext cx="685761" cy="404739"/>
                <a:chOff x="5938695" y="3176919"/>
                <a:chExt cx="685761" cy="404739"/>
              </a:xfrm>
            </p:grpSpPr>
            <p:sp>
              <p:nvSpPr>
                <p:cNvPr id="4955" name="Google Shape;4955;p8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7" name="Google Shape;4957;p8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88"/>
            <p:cNvGrpSpPr/>
            <p:nvPr/>
          </p:nvGrpSpPr>
          <p:grpSpPr>
            <a:xfrm>
              <a:off x="5305233" y="3176835"/>
              <a:ext cx="685971" cy="404655"/>
              <a:chOff x="5305233" y="3176835"/>
              <a:chExt cx="685971" cy="404655"/>
            </a:xfrm>
          </p:grpSpPr>
          <p:grpSp>
            <p:nvGrpSpPr>
              <p:cNvPr id="4959" name="Google Shape;4959;p88"/>
              <p:cNvGrpSpPr/>
              <p:nvPr/>
            </p:nvGrpSpPr>
            <p:grpSpPr>
              <a:xfrm>
                <a:off x="5305233" y="3176835"/>
                <a:ext cx="685971" cy="404655"/>
                <a:chOff x="5305233" y="3176835"/>
                <a:chExt cx="685971" cy="404655"/>
              </a:xfrm>
            </p:grpSpPr>
            <p:sp>
              <p:nvSpPr>
                <p:cNvPr id="4960" name="Google Shape;4960;p8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2" name="Google Shape;4962;p8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3" name="Google Shape;4963;p8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4" name="Google Shape;4964;p88"/>
            <p:cNvGrpSpPr/>
            <p:nvPr/>
          </p:nvGrpSpPr>
          <p:grpSpPr>
            <a:xfrm>
              <a:off x="5657361" y="2824811"/>
              <a:ext cx="1078361" cy="404655"/>
              <a:chOff x="5657361" y="2824811"/>
              <a:chExt cx="1078361" cy="404655"/>
            </a:xfrm>
          </p:grpSpPr>
          <p:grpSp>
            <p:nvGrpSpPr>
              <p:cNvPr id="4965" name="Google Shape;4965;p88"/>
              <p:cNvGrpSpPr/>
              <p:nvPr/>
            </p:nvGrpSpPr>
            <p:grpSpPr>
              <a:xfrm>
                <a:off x="5657361" y="2824811"/>
                <a:ext cx="1078361" cy="404655"/>
                <a:chOff x="5657361" y="2824811"/>
                <a:chExt cx="1078361" cy="404655"/>
              </a:xfrm>
            </p:grpSpPr>
            <p:grpSp>
              <p:nvGrpSpPr>
                <p:cNvPr id="4966" name="Google Shape;4966;p88"/>
                <p:cNvGrpSpPr/>
                <p:nvPr/>
              </p:nvGrpSpPr>
              <p:grpSpPr>
                <a:xfrm>
                  <a:off x="5938485" y="2824811"/>
                  <a:ext cx="797237" cy="404655"/>
                  <a:chOff x="5938485" y="2824811"/>
                  <a:chExt cx="797237" cy="404655"/>
                </a:xfrm>
              </p:grpSpPr>
              <p:sp>
                <p:nvSpPr>
                  <p:cNvPr id="4967" name="Google Shape;4967;p8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9" name="Google Shape;4969;p8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0" name="Google Shape;4970;p8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88"/>
            <p:cNvGrpSpPr/>
            <p:nvPr/>
          </p:nvGrpSpPr>
          <p:grpSpPr>
            <a:xfrm>
              <a:off x="5190863" y="3528942"/>
              <a:ext cx="1078026" cy="404739"/>
              <a:chOff x="5190863" y="3528942"/>
              <a:chExt cx="1078026" cy="404739"/>
            </a:xfrm>
          </p:grpSpPr>
          <p:sp>
            <p:nvSpPr>
              <p:cNvPr id="4972" name="Google Shape;4972;p8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3" name="Google Shape;4973;p88"/>
              <p:cNvGrpSpPr/>
              <p:nvPr/>
            </p:nvGrpSpPr>
            <p:grpSpPr>
              <a:xfrm>
                <a:off x="5190863" y="3528942"/>
                <a:ext cx="1078026" cy="404739"/>
                <a:chOff x="5190863" y="3528942"/>
                <a:chExt cx="1078026" cy="404739"/>
              </a:xfrm>
            </p:grpSpPr>
            <p:sp>
              <p:nvSpPr>
                <p:cNvPr id="4974" name="Google Shape;4974;p8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76" name="Google Shape;4976;p88"/>
          <p:cNvGrpSpPr/>
          <p:nvPr/>
        </p:nvGrpSpPr>
        <p:grpSpPr>
          <a:xfrm>
            <a:off x="724302" y="1268321"/>
            <a:ext cx="1086719" cy="879487"/>
            <a:chOff x="803162" y="1474292"/>
            <a:chExt cx="1086719" cy="879487"/>
          </a:xfrm>
        </p:grpSpPr>
        <p:grpSp>
          <p:nvGrpSpPr>
            <p:cNvPr id="4977" name="Google Shape;4977;p88"/>
            <p:cNvGrpSpPr/>
            <p:nvPr/>
          </p:nvGrpSpPr>
          <p:grpSpPr>
            <a:xfrm>
              <a:off x="803162" y="1625948"/>
              <a:ext cx="445856" cy="576579"/>
              <a:chOff x="803162" y="1625948"/>
              <a:chExt cx="445856" cy="576579"/>
            </a:xfrm>
          </p:grpSpPr>
          <p:sp>
            <p:nvSpPr>
              <p:cNvPr id="4978" name="Google Shape;4978;p8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9" name="Google Shape;4979;p88"/>
              <p:cNvGrpSpPr/>
              <p:nvPr/>
            </p:nvGrpSpPr>
            <p:grpSpPr>
              <a:xfrm>
                <a:off x="1056023" y="1625948"/>
                <a:ext cx="192995" cy="576579"/>
                <a:chOff x="1056023" y="1625948"/>
                <a:chExt cx="192995" cy="576579"/>
              </a:xfrm>
            </p:grpSpPr>
            <p:sp>
              <p:nvSpPr>
                <p:cNvPr id="4980" name="Google Shape;4980;p8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5" name="Google Shape;4985;p88"/>
            <p:cNvGrpSpPr/>
            <p:nvPr/>
          </p:nvGrpSpPr>
          <p:grpSpPr>
            <a:xfrm>
              <a:off x="1371406" y="1474292"/>
              <a:ext cx="518475" cy="879487"/>
              <a:chOff x="1398231" y="1474292"/>
              <a:chExt cx="518475" cy="879487"/>
            </a:xfrm>
          </p:grpSpPr>
          <p:grpSp>
            <p:nvGrpSpPr>
              <p:cNvPr id="4986" name="Google Shape;4986;p88"/>
              <p:cNvGrpSpPr/>
              <p:nvPr/>
            </p:nvGrpSpPr>
            <p:grpSpPr>
              <a:xfrm>
                <a:off x="1398231" y="1474292"/>
                <a:ext cx="518475" cy="341643"/>
                <a:chOff x="1398231" y="1474292"/>
                <a:chExt cx="518475" cy="341643"/>
              </a:xfrm>
            </p:grpSpPr>
            <p:sp>
              <p:nvSpPr>
                <p:cNvPr id="4987" name="Google Shape;4987;p8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8" name="Google Shape;4988;p88"/>
                <p:cNvGrpSpPr/>
                <p:nvPr/>
              </p:nvGrpSpPr>
              <p:grpSpPr>
                <a:xfrm>
                  <a:off x="1616453" y="1474292"/>
                  <a:ext cx="300253" cy="341643"/>
                  <a:chOff x="1616453" y="1475379"/>
                  <a:chExt cx="300253" cy="341643"/>
                </a:xfrm>
              </p:grpSpPr>
              <p:sp>
                <p:nvSpPr>
                  <p:cNvPr id="4989" name="Google Shape;4989;p8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6" name="Google Shape;4996;p88"/>
                  <p:cNvGrpSpPr/>
                  <p:nvPr/>
                </p:nvGrpSpPr>
                <p:grpSpPr>
                  <a:xfrm>
                    <a:off x="1839639" y="1475379"/>
                    <a:ext cx="77067" cy="341643"/>
                    <a:chOff x="1839639" y="1475379"/>
                    <a:chExt cx="77067" cy="341643"/>
                  </a:xfrm>
                </p:grpSpPr>
                <p:sp>
                  <p:nvSpPr>
                    <p:cNvPr id="4997" name="Google Shape;4997;p8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99" name="Google Shape;4999;p88"/>
              <p:cNvGrpSpPr/>
              <p:nvPr/>
            </p:nvGrpSpPr>
            <p:grpSpPr>
              <a:xfrm>
                <a:off x="1398451" y="2012951"/>
                <a:ext cx="518255" cy="340828"/>
                <a:chOff x="1398451" y="2012951"/>
                <a:chExt cx="518255" cy="340828"/>
              </a:xfrm>
            </p:grpSpPr>
            <p:sp>
              <p:nvSpPr>
                <p:cNvPr id="5000" name="Google Shape;5000;p8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88"/>
                <p:cNvGrpSpPr/>
                <p:nvPr/>
              </p:nvGrpSpPr>
              <p:grpSpPr>
                <a:xfrm>
                  <a:off x="1616453" y="2012951"/>
                  <a:ext cx="300253" cy="340828"/>
                  <a:chOff x="1616453" y="2013538"/>
                  <a:chExt cx="300253" cy="340828"/>
                </a:xfrm>
              </p:grpSpPr>
              <p:sp>
                <p:nvSpPr>
                  <p:cNvPr id="5002" name="Google Shape;5002;p8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9" name="Google Shape;5009;p88"/>
                  <p:cNvGrpSpPr/>
                  <p:nvPr/>
                </p:nvGrpSpPr>
                <p:grpSpPr>
                  <a:xfrm>
                    <a:off x="1839639" y="2013538"/>
                    <a:ext cx="77067" cy="340828"/>
                    <a:chOff x="1839639" y="2013538"/>
                    <a:chExt cx="77067" cy="340828"/>
                  </a:xfrm>
                </p:grpSpPr>
                <p:sp>
                  <p:nvSpPr>
                    <p:cNvPr id="5010" name="Google Shape;5010;p8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12" name="Google Shape;5012;p88"/>
          <p:cNvGrpSpPr/>
          <p:nvPr/>
        </p:nvGrpSpPr>
        <p:grpSpPr>
          <a:xfrm>
            <a:off x="721126" y="3399508"/>
            <a:ext cx="1368681" cy="682918"/>
            <a:chOff x="724986" y="3605478"/>
            <a:chExt cx="1368681" cy="682918"/>
          </a:xfrm>
        </p:grpSpPr>
        <p:grpSp>
          <p:nvGrpSpPr>
            <p:cNvPr id="5013" name="Google Shape;5013;p88"/>
            <p:cNvGrpSpPr/>
            <p:nvPr/>
          </p:nvGrpSpPr>
          <p:grpSpPr>
            <a:xfrm>
              <a:off x="1289102" y="3823629"/>
              <a:ext cx="240442" cy="250435"/>
              <a:chOff x="-165066" y="3843615"/>
              <a:chExt cx="221259" cy="230455"/>
            </a:xfrm>
          </p:grpSpPr>
          <p:sp>
            <p:nvSpPr>
              <p:cNvPr id="5014" name="Google Shape;5014;p8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8"/>
            <p:cNvGrpSpPr/>
            <p:nvPr/>
          </p:nvGrpSpPr>
          <p:grpSpPr>
            <a:xfrm>
              <a:off x="724986" y="3605478"/>
              <a:ext cx="1368681" cy="682918"/>
              <a:chOff x="724986" y="3605478"/>
              <a:chExt cx="1368681" cy="682918"/>
            </a:xfrm>
          </p:grpSpPr>
          <p:grpSp>
            <p:nvGrpSpPr>
              <p:cNvPr id="5035" name="Google Shape;5035;p88"/>
              <p:cNvGrpSpPr/>
              <p:nvPr/>
            </p:nvGrpSpPr>
            <p:grpSpPr>
              <a:xfrm>
                <a:off x="1498221" y="4047614"/>
                <a:ext cx="529172" cy="240783"/>
                <a:chOff x="1498221" y="4047614"/>
                <a:chExt cx="529172" cy="240783"/>
              </a:xfrm>
            </p:grpSpPr>
            <p:grpSp>
              <p:nvGrpSpPr>
                <p:cNvPr id="5036" name="Google Shape;5036;p88"/>
                <p:cNvGrpSpPr/>
                <p:nvPr/>
              </p:nvGrpSpPr>
              <p:grpSpPr>
                <a:xfrm>
                  <a:off x="1826655" y="4224370"/>
                  <a:ext cx="200738" cy="25631"/>
                  <a:chOff x="1826655" y="4224370"/>
                  <a:chExt cx="200738" cy="25631"/>
                </a:xfrm>
              </p:grpSpPr>
              <p:sp>
                <p:nvSpPr>
                  <p:cNvPr id="5037" name="Google Shape;5037;p8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88"/>
                <p:cNvGrpSpPr/>
                <p:nvPr/>
              </p:nvGrpSpPr>
              <p:grpSpPr>
                <a:xfrm>
                  <a:off x="1498221" y="4047614"/>
                  <a:ext cx="328444" cy="240783"/>
                  <a:chOff x="1498221" y="4047614"/>
                  <a:chExt cx="328444" cy="240783"/>
                </a:xfrm>
              </p:grpSpPr>
              <p:sp>
                <p:nvSpPr>
                  <p:cNvPr id="5040" name="Google Shape;5040;p8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1" name="Google Shape;5041;p88"/>
                  <p:cNvGrpSpPr/>
                  <p:nvPr/>
                </p:nvGrpSpPr>
                <p:grpSpPr>
                  <a:xfrm>
                    <a:off x="1498221" y="4047614"/>
                    <a:ext cx="150566" cy="190416"/>
                    <a:chOff x="1498221" y="4047614"/>
                    <a:chExt cx="150566" cy="190416"/>
                  </a:xfrm>
                </p:grpSpPr>
                <p:sp>
                  <p:nvSpPr>
                    <p:cNvPr id="5042" name="Google Shape;5042;p8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4" name="Google Shape;5044;p88"/>
              <p:cNvGrpSpPr/>
              <p:nvPr/>
            </p:nvGrpSpPr>
            <p:grpSpPr>
              <a:xfrm>
                <a:off x="1560718" y="3800594"/>
                <a:ext cx="532948" cy="302090"/>
                <a:chOff x="1560718" y="3800594"/>
                <a:chExt cx="532948" cy="302090"/>
              </a:xfrm>
            </p:grpSpPr>
            <p:grpSp>
              <p:nvGrpSpPr>
                <p:cNvPr id="5045" name="Google Shape;5045;p88"/>
                <p:cNvGrpSpPr/>
                <p:nvPr/>
              </p:nvGrpSpPr>
              <p:grpSpPr>
                <a:xfrm>
                  <a:off x="1912179" y="3827344"/>
                  <a:ext cx="181487" cy="25631"/>
                  <a:chOff x="1912179" y="3827344"/>
                  <a:chExt cx="181487" cy="25631"/>
                </a:xfrm>
              </p:grpSpPr>
              <p:sp>
                <p:nvSpPr>
                  <p:cNvPr id="5046" name="Google Shape;5046;p8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8"/>
                <p:cNvGrpSpPr/>
                <p:nvPr/>
              </p:nvGrpSpPr>
              <p:grpSpPr>
                <a:xfrm>
                  <a:off x="1912179" y="4044505"/>
                  <a:ext cx="181487" cy="25622"/>
                  <a:chOff x="1912179" y="4044506"/>
                  <a:chExt cx="181487" cy="25622"/>
                </a:xfrm>
              </p:grpSpPr>
              <p:sp>
                <p:nvSpPr>
                  <p:cNvPr id="5049" name="Google Shape;5049;p8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8"/>
                <p:cNvGrpSpPr/>
                <p:nvPr/>
              </p:nvGrpSpPr>
              <p:grpSpPr>
                <a:xfrm>
                  <a:off x="1560718" y="3800594"/>
                  <a:ext cx="351472" cy="302090"/>
                  <a:chOff x="1560718" y="3800594"/>
                  <a:chExt cx="351472" cy="302090"/>
                </a:xfrm>
              </p:grpSpPr>
              <p:grpSp>
                <p:nvGrpSpPr>
                  <p:cNvPr id="5052" name="Google Shape;5052;p88"/>
                  <p:cNvGrpSpPr/>
                  <p:nvPr/>
                </p:nvGrpSpPr>
                <p:grpSpPr>
                  <a:xfrm>
                    <a:off x="1560718" y="3842857"/>
                    <a:ext cx="173586" cy="217131"/>
                    <a:chOff x="1560718" y="3842857"/>
                    <a:chExt cx="173586" cy="217131"/>
                  </a:xfrm>
                </p:grpSpPr>
                <p:sp>
                  <p:nvSpPr>
                    <p:cNvPr id="5053" name="Google Shape;5053;p8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6" name="Google Shape;5056;p8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58" name="Google Shape;5058;p8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9" name="Google Shape;5059;p88"/>
              <p:cNvGrpSpPr/>
              <p:nvPr/>
            </p:nvGrpSpPr>
            <p:grpSpPr>
              <a:xfrm>
                <a:off x="785350" y="3605478"/>
                <a:ext cx="535311" cy="249245"/>
                <a:chOff x="785350" y="3605478"/>
                <a:chExt cx="535311" cy="249245"/>
              </a:xfrm>
            </p:grpSpPr>
            <p:grpSp>
              <p:nvGrpSpPr>
                <p:cNvPr id="5060" name="Google Shape;5060;p88"/>
                <p:cNvGrpSpPr/>
                <p:nvPr/>
              </p:nvGrpSpPr>
              <p:grpSpPr>
                <a:xfrm>
                  <a:off x="785350" y="3605478"/>
                  <a:ext cx="376191" cy="102736"/>
                  <a:chOff x="785350" y="3605478"/>
                  <a:chExt cx="376191" cy="102736"/>
                </a:xfrm>
              </p:grpSpPr>
              <p:sp>
                <p:nvSpPr>
                  <p:cNvPr id="5061" name="Google Shape;5061;p8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88"/>
                <p:cNvGrpSpPr/>
                <p:nvPr/>
              </p:nvGrpSpPr>
              <p:grpSpPr>
                <a:xfrm>
                  <a:off x="1161530" y="3655851"/>
                  <a:ext cx="159131" cy="198872"/>
                  <a:chOff x="1161530" y="3655851"/>
                  <a:chExt cx="159131" cy="198872"/>
                </a:xfrm>
              </p:grpSpPr>
              <p:sp>
                <p:nvSpPr>
                  <p:cNvPr id="5065" name="Google Shape;5065;p8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7" name="Google Shape;5067;p88"/>
              <p:cNvGrpSpPr/>
              <p:nvPr/>
            </p:nvGrpSpPr>
            <p:grpSpPr>
              <a:xfrm>
                <a:off x="785350" y="4047614"/>
                <a:ext cx="535311" cy="240783"/>
                <a:chOff x="785350" y="4047614"/>
                <a:chExt cx="535311" cy="240783"/>
              </a:xfrm>
            </p:grpSpPr>
            <p:grpSp>
              <p:nvGrpSpPr>
                <p:cNvPr id="5068" name="Google Shape;5068;p88"/>
                <p:cNvGrpSpPr/>
                <p:nvPr/>
              </p:nvGrpSpPr>
              <p:grpSpPr>
                <a:xfrm>
                  <a:off x="1161636" y="4047614"/>
                  <a:ext cx="159025" cy="190415"/>
                  <a:chOff x="1161636" y="4047614"/>
                  <a:chExt cx="159025" cy="190415"/>
                </a:xfrm>
              </p:grpSpPr>
              <p:sp>
                <p:nvSpPr>
                  <p:cNvPr id="5069" name="Google Shape;5069;p8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8"/>
                <p:cNvGrpSpPr/>
                <p:nvPr/>
              </p:nvGrpSpPr>
              <p:grpSpPr>
                <a:xfrm>
                  <a:off x="785350" y="4185661"/>
                  <a:ext cx="376191" cy="102736"/>
                  <a:chOff x="785350" y="4185661"/>
                  <a:chExt cx="376191" cy="102736"/>
                </a:xfrm>
              </p:grpSpPr>
              <p:sp>
                <p:nvSpPr>
                  <p:cNvPr id="5072" name="Google Shape;5072;p8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5" name="Google Shape;5075;p88"/>
              <p:cNvGrpSpPr/>
              <p:nvPr/>
            </p:nvGrpSpPr>
            <p:grpSpPr>
              <a:xfrm>
                <a:off x="1501054" y="3605478"/>
                <a:ext cx="526340" cy="249240"/>
                <a:chOff x="1501054" y="3605478"/>
                <a:chExt cx="526340" cy="249240"/>
              </a:xfrm>
            </p:grpSpPr>
            <p:grpSp>
              <p:nvGrpSpPr>
                <p:cNvPr id="5076" name="Google Shape;5076;p88"/>
                <p:cNvGrpSpPr/>
                <p:nvPr/>
              </p:nvGrpSpPr>
              <p:grpSpPr>
                <a:xfrm>
                  <a:off x="1834208" y="3643867"/>
                  <a:ext cx="193185" cy="25622"/>
                  <a:chOff x="1834208" y="3643867"/>
                  <a:chExt cx="193185" cy="25622"/>
                </a:xfrm>
              </p:grpSpPr>
              <p:sp>
                <p:nvSpPr>
                  <p:cNvPr id="5077" name="Google Shape;5077;p8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8"/>
                <p:cNvGrpSpPr/>
                <p:nvPr/>
              </p:nvGrpSpPr>
              <p:grpSpPr>
                <a:xfrm>
                  <a:off x="1501054" y="3605478"/>
                  <a:ext cx="333165" cy="249240"/>
                  <a:chOff x="1501054" y="3605478"/>
                  <a:chExt cx="333165" cy="249240"/>
                </a:xfrm>
              </p:grpSpPr>
              <p:sp>
                <p:nvSpPr>
                  <p:cNvPr id="5080" name="Google Shape;5080;p8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88"/>
                  <p:cNvGrpSpPr/>
                  <p:nvPr/>
                </p:nvGrpSpPr>
                <p:grpSpPr>
                  <a:xfrm>
                    <a:off x="1501054" y="3655851"/>
                    <a:ext cx="155286" cy="198867"/>
                    <a:chOff x="1501054" y="3655851"/>
                    <a:chExt cx="155286" cy="198867"/>
                  </a:xfrm>
                </p:grpSpPr>
                <p:sp>
                  <p:nvSpPr>
                    <p:cNvPr id="5082" name="Google Shape;5082;p8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84" name="Google Shape;5084;p88"/>
              <p:cNvGrpSpPr/>
              <p:nvPr/>
            </p:nvGrpSpPr>
            <p:grpSpPr>
              <a:xfrm>
                <a:off x="724986" y="3800594"/>
                <a:ext cx="532950" cy="302090"/>
                <a:chOff x="724986" y="3800594"/>
                <a:chExt cx="532950" cy="302090"/>
              </a:xfrm>
            </p:grpSpPr>
            <p:grpSp>
              <p:nvGrpSpPr>
                <p:cNvPr id="5085" name="Google Shape;5085;p88"/>
                <p:cNvGrpSpPr/>
                <p:nvPr/>
              </p:nvGrpSpPr>
              <p:grpSpPr>
                <a:xfrm>
                  <a:off x="724986" y="4044367"/>
                  <a:ext cx="181314" cy="25626"/>
                  <a:chOff x="724986" y="4044367"/>
                  <a:chExt cx="181314" cy="25626"/>
                </a:xfrm>
              </p:grpSpPr>
              <p:sp>
                <p:nvSpPr>
                  <p:cNvPr id="5086" name="Google Shape;5086;p8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88"/>
                <p:cNvGrpSpPr/>
                <p:nvPr/>
              </p:nvGrpSpPr>
              <p:grpSpPr>
                <a:xfrm>
                  <a:off x="906290" y="3800594"/>
                  <a:ext cx="351646" cy="302090"/>
                  <a:chOff x="906290" y="3800594"/>
                  <a:chExt cx="351646" cy="302090"/>
                </a:xfrm>
              </p:grpSpPr>
              <p:grpSp>
                <p:nvGrpSpPr>
                  <p:cNvPr id="5089" name="Google Shape;5089;p88"/>
                  <p:cNvGrpSpPr/>
                  <p:nvPr/>
                </p:nvGrpSpPr>
                <p:grpSpPr>
                  <a:xfrm>
                    <a:off x="1084172" y="3842857"/>
                    <a:ext cx="173764" cy="217131"/>
                    <a:chOff x="1084172" y="3842857"/>
                    <a:chExt cx="173764" cy="217131"/>
                  </a:xfrm>
                </p:grpSpPr>
                <p:grpSp>
                  <p:nvGrpSpPr>
                    <p:cNvPr id="5090" name="Google Shape;5090;p88"/>
                    <p:cNvGrpSpPr/>
                    <p:nvPr/>
                  </p:nvGrpSpPr>
                  <p:grpSpPr>
                    <a:xfrm>
                      <a:off x="1156862" y="3936509"/>
                      <a:ext cx="101073" cy="25622"/>
                      <a:chOff x="1156862" y="3936509"/>
                      <a:chExt cx="101073" cy="25622"/>
                    </a:xfrm>
                  </p:grpSpPr>
                  <p:sp>
                    <p:nvSpPr>
                      <p:cNvPr id="5091" name="Google Shape;5091;p8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8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4" name="Google Shape;5094;p8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8"/>
                <p:cNvGrpSpPr/>
                <p:nvPr/>
              </p:nvGrpSpPr>
              <p:grpSpPr>
                <a:xfrm>
                  <a:off x="724986" y="3830189"/>
                  <a:ext cx="189533" cy="25626"/>
                  <a:chOff x="724986" y="3830189"/>
                  <a:chExt cx="189533" cy="25626"/>
                </a:xfrm>
              </p:grpSpPr>
              <p:sp>
                <p:nvSpPr>
                  <p:cNvPr id="5097" name="Google Shape;5097;p8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99" name="Google Shape;5099;p88"/>
          <p:cNvGrpSpPr/>
          <p:nvPr/>
        </p:nvGrpSpPr>
        <p:grpSpPr>
          <a:xfrm>
            <a:off x="2249438" y="2249669"/>
            <a:ext cx="948701" cy="935378"/>
            <a:chOff x="2253298" y="2428317"/>
            <a:chExt cx="948701" cy="935378"/>
          </a:xfrm>
        </p:grpSpPr>
        <p:sp>
          <p:nvSpPr>
            <p:cNvPr id="5100" name="Google Shape;5100;p8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6" name="Shape 5136"/>
        <p:cNvGrpSpPr/>
        <p:nvPr/>
      </p:nvGrpSpPr>
      <p:grpSpPr>
        <a:xfrm>
          <a:off x="0" y="0"/>
          <a:ext cx="0" cy="0"/>
          <a:chOff x="0" y="0"/>
          <a:chExt cx="0" cy="0"/>
        </a:xfrm>
      </p:grpSpPr>
      <p:grpSp>
        <p:nvGrpSpPr>
          <p:cNvPr id="5137" name="Google Shape;5137;p89"/>
          <p:cNvGrpSpPr/>
          <p:nvPr/>
        </p:nvGrpSpPr>
        <p:grpSpPr>
          <a:xfrm>
            <a:off x="3339745" y="952988"/>
            <a:ext cx="2363393" cy="1017867"/>
            <a:chOff x="3292400" y="1219146"/>
            <a:chExt cx="2615240" cy="1110239"/>
          </a:xfrm>
        </p:grpSpPr>
        <p:sp>
          <p:nvSpPr>
            <p:cNvPr id="5138" name="Google Shape;5138;p8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139" name="Google Shape;5139;p8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40" name="Google Shape;5140;p8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141" name="Google Shape;5141;p8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142" name="Google Shape;5142;p8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143" name="Google Shape;5143;p8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144" name="Google Shape;5144;p8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145" name="Google Shape;5145;p8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146" name="Google Shape;5146;p8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147" name="Google Shape;5147;p8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148" name="Google Shape;5148;p8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149" name="Google Shape;5149;p8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150" name="Google Shape;5150;p8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151" name="Google Shape;5151;p8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152" name="Google Shape;5152;p89"/>
            <p:cNvGrpSpPr/>
            <p:nvPr/>
          </p:nvGrpSpPr>
          <p:grpSpPr>
            <a:xfrm>
              <a:off x="3748438" y="1378608"/>
              <a:ext cx="2159202" cy="903971"/>
              <a:chOff x="1683525" y="2179850"/>
              <a:chExt cx="4519050" cy="2134525"/>
            </a:xfrm>
          </p:grpSpPr>
          <p:sp>
            <p:nvSpPr>
              <p:cNvPr id="5153" name="Google Shape;5153;p8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54" name="Google Shape;5154;p8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55" name="Google Shape;5155;p8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56" name="Google Shape;5156;p8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57" name="Google Shape;5157;p8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58" name="Google Shape;5158;p8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59" name="Google Shape;5159;p8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60" name="Google Shape;5160;p8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61" name="Google Shape;5161;p8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62" name="Google Shape;5162;p8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63" name="Google Shape;5163;p8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64" name="Google Shape;5164;p8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165" name="Google Shape;5165;p89"/>
          <p:cNvGraphicFramePr/>
          <p:nvPr/>
        </p:nvGraphicFramePr>
        <p:xfrm>
          <a:off x="5935838" y="2130461"/>
          <a:ext cx="3000000" cy="3000000"/>
        </p:xfrm>
        <a:graphic>
          <a:graphicData uri="http://schemas.openxmlformats.org/drawingml/2006/table">
            <a:tbl>
              <a:tblPr>
                <a:noFill/>
                <a:tableStyleId>{41161F59-4D92-4234-8CDC-4ACD23614C9F}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66" name="Google Shape;5166;p89"/>
          <p:cNvGrpSpPr/>
          <p:nvPr/>
        </p:nvGrpSpPr>
        <p:grpSpPr>
          <a:xfrm>
            <a:off x="5935948" y="3189058"/>
            <a:ext cx="2496964" cy="1001454"/>
            <a:chOff x="1919611" y="789980"/>
            <a:chExt cx="1474179" cy="606868"/>
          </a:xfrm>
        </p:grpSpPr>
        <p:cxnSp>
          <p:nvCxnSpPr>
            <p:cNvPr id="5167" name="Google Shape;5167;p8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68" name="Google Shape;5168;p8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69" name="Google Shape;5169;p8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70" name="Google Shape;5170;p8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171" name="Google Shape;5171;p8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172" name="Google Shape;5172;p8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173" name="Google Shape;5173;p8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174" name="Google Shape;5174;p8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181" name="Google Shape;5181;p8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182" name="Google Shape;5182;p8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183" name="Google Shape;5183;p8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89"/>
          <p:cNvGrpSpPr/>
          <p:nvPr/>
        </p:nvGrpSpPr>
        <p:grpSpPr>
          <a:xfrm>
            <a:off x="712562" y="998017"/>
            <a:ext cx="2394370" cy="976502"/>
            <a:chOff x="749309" y="1112739"/>
            <a:chExt cx="2371603" cy="976502"/>
          </a:xfrm>
        </p:grpSpPr>
        <p:sp>
          <p:nvSpPr>
            <p:cNvPr id="5185" name="Google Shape;5185;p8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17" name="Google Shape;5217;p89"/>
          <p:cNvGraphicFramePr/>
          <p:nvPr/>
        </p:nvGraphicFramePr>
        <p:xfrm>
          <a:off x="5935863" y="996311"/>
          <a:ext cx="3000000" cy="3000000"/>
        </p:xfrm>
        <a:graphic>
          <a:graphicData uri="http://schemas.openxmlformats.org/drawingml/2006/table">
            <a:tbl>
              <a:tblPr>
                <a:noFill/>
                <a:tableStyleId>{41161F59-4D92-4234-8CDC-4ACD23614C9F}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18" name="Google Shape;5218;p89"/>
          <p:cNvGraphicFramePr/>
          <p:nvPr/>
        </p:nvGraphicFramePr>
        <p:xfrm>
          <a:off x="3342575" y="2130461"/>
          <a:ext cx="3000000" cy="3000000"/>
        </p:xfrm>
        <a:graphic>
          <a:graphicData uri="http://schemas.openxmlformats.org/drawingml/2006/table">
            <a:tbl>
              <a:tblPr>
                <a:noFill/>
                <a:tableStyleId>{41161F59-4D92-4234-8CDC-4ACD23614C9F}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19" name="Google Shape;5219;p89"/>
          <p:cNvGrpSpPr/>
          <p:nvPr/>
        </p:nvGrpSpPr>
        <p:grpSpPr>
          <a:xfrm>
            <a:off x="4086505" y="2517104"/>
            <a:ext cx="1517436" cy="74460"/>
            <a:chOff x="3980086" y="2804397"/>
            <a:chExt cx="1227600" cy="66900"/>
          </a:xfrm>
        </p:grpSpPr>
        <p:sp>
          <p:nvSpPr>
            <p:cNvPr id="5220" name="Google Shape;5220;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9"/>
          <p:cNvGrpSpPr/>
          <p:nvPr/>
        </p:nvGrpSpPr>
        <p:grpSpPr>
          <a:xfrm>
            <a:off x="4711569" y="2809692"/>
            <a:ext cx="892956" cy="74460"/>
            <a:chOff x="3980086" y="2804397"/>
            <a:chExt cx="1227600" cy="66900"/>
          </a:xfrm>
        </p:grpSpPr>
        <p:sp>
          <p:nvSpPr>
            <p:cNvPr id="5223" name="Google Shape;5223;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89"/>
          <p:cNvGrpSpPr/>
          <p:nvPr/>
        </p:nvGrpSpPr>
        <p:grpSpPr>
          <a:xfrm>
            <a:off x="3344661" y="3168575"/>
            <a:ext cx="2363244" cy="1005943"/>
            <a:chOff x="3358415" y="3361302"/>
            <a:chExt cx="2363244" cy="1024695"/>
          </a:xfrm>
        </p:grpSpPr>
        <p:grpSp>
          <p:nvGrpSpPr>
            <p:cNvPr id="5226" name="Google Shape;5226;p89"/>
            <p:cNvGrpSpPr/>
            <p:nvPr/>
          </p:nvGrpSpPr>
          <p:grpSpPr>
            <a:xfrm>
              <a:off x="3358415" y="3361302"/>
              <a:ext cx="441300" cy="1024695"/>
              <a:chOff x="3358415" y="3361302"/>
              <a:chExt cx="441300" cy="1024695"/>
            </a:xfrm>
          </p:grpSpPr>
          <p:sp>
            <p:nvSpPr>
              <p:cNvPr id="5227" name="Google Shape;5227;p8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9"/>
            <p:cNvGrpSpPr/>
            <p:nvPr/>
          </p:nvGrpSpPr>
          <p:grpSpPr>
            <a:xfrm>
              <a:off x="3838901" y="3361302"/>
              <a:ext cx="441300" cy="1024695"/>
              <a:chOff x="3838901" y="3361302"/>
              <a:chExt cx="441300" cy="1024695"/>
            </a:xfrm>
          </p:grpSpPr>
          <p:sp>
            <p:nvSpPr>
              <p:cNvPr id="5234" name="Google Shape;5234;p8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89"/>
            <p:cNvGrpSpPr/>
            <p:nvPr/>
          </p:nvGrpSpPr>
          <p:grpSpPr>
            <a:xfrm>
              <a:off x="4319387" y="3361302"/>
              <a:ext cx="441300" cy="1024695"/>
              <a:chOff x="4319387" y="3361302"/>
              <a:chExt cx="441300" cy="1024695"/>
            </a:xfrm>
          </p:grpSpPr>
          <p:sp>
            <p:nvSpPr>
              <p:cNvPr id="5241" name="Google Shape;5241;p8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89"/>
            <p:cNvGrpSpPr/>
            <p:nvPr/>
          </p:nvGrpSpPr>
          <p:grpSpPr>
            <a:xfrm>
              <a:off x="4799873" y="3361302"/>
              <a:ext cx="441300" cy="1024695"/>
              <a:chOff x="4799873" y="3361302"/>
              <a:chExt cx="441300" cy="1024695"/>
            </a:xfrm>
          </p:grpSpPr>
          <p:sp>
            <p:nvSpPr>
              <p:cNvPr id="5248" name="Google Shape;5248;p8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89"/>
            <p:cNvGrpSpPr/>
            <p:nvPr/>
          </p:nvGrpSpPr>
          <p:grpSpPr>
            <a:xfrm>
              <a:off x="5280360" y="3361302"/>
              <a:ext cx="441300" cy="1024695"/>
              <a:chOff x="5280360" y="3361302"/>
              <a:chExt cx="441300" cy="1024695"/>
            </a:xfrm>
          </p:grpSpPr>
          <p:sp>
            <p:nvSpPr>
              <p:cNvPr id="5255" name="Google Shape;5255;p8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61" name="Google Shape;5261;p89"/>
          <p:cNvGraphicFramePr/>
          <p:nvPr/>
        </p:nvGraphicFramePr>
        <p:xfrm>
          <a:off x="711088" y="2130461"/>
          <a:ext cx="3000000" cy="3000000"/>
        </p:xfrm>
        <a:graphic>
          <a:graphicData uri="http://schemas.openxmlformats.org/drawingml/2006/table">
            <a:tbl>
              <a:tblPr>
                <a:noFill/>
                <a:tableStyleId>{41161F59-4D92-4234-8CDC-4ACD23614C9F}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62" name="Google Shape;5262;p89"/>
          <p:cNvGrpSpPr/>
          <p:nvPr/>
        </p:nvGrpSpPr>
        <p:grpSpPr>
          <a:xfrm>
            <a:off x="712613" y="3180186"/>
            <a:ext cx="2403614" cy="1005900"/>
            <a:chOff x="726450" y="3372825"/>
            <a:chExt cx="2403614" cy="1005900"/>
          </a:xfrm>
        </p:grpSpPr>
        <p:grpSp>
          <p:nvGrpSpPr>
            <p:cNvPr id="5263" name="Google Shape;5263;p89"/>
            <p:cNvGrpSpPr/>
            <p:nvPr/>
          </p:nvGrpSpPr>
          <p:grpSpPr>
            <a:xfrm>
              <a:off x="726450" y="3696000"/>
              <a:ext cx="2403614" cy="500898"/>
              <a:chOff x="726450" y="3696000"/>
              <a:chExt cx="2403614" cy="500898"/>
            </a:xfrm>
          </p:grpSpPr>
          <p:sp>
            <p:nvSpPr>
              <p:cNvPr id="5264" name="Google Shape;5264;p8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65" name="Google Shape;5265;p8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66" name="Google Shape;5266;p89"/>
            <p:cNvGrpSpPr/>
            <p:nvPr/>
          </p:nvGrpSpPr>
          <p:grpSpPr>
            <a:xfrm>
              <a:off x="1348050" y="3372825"/>
              <a:ext cx="1720425" cy="1005900"/>
              <a:chOff x="1348050" y="3372825"/>
              <a:chExt cx="1720425" cy="1005900"/>
            </a:xfrm>
          </p:grpSpPr>
          <p:sp>
            <p:nvSpPr>
              <p:cNvPr id="5267" name="Google Shape;5267;p8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68" name="Google Shape;5268;p8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69" name="Google Shape;5269;p8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70" name="Google Shape;5270;p8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71" name="Google Shape;5271;p8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72" name="Google Shape;5272;p89"/>
            <p:cNvGrpSpPr/>
            <p:nvPr/>
          </p:nvGrpSpPr>
          <p:grpSpPr>
            <a:xfrm>
              <a:off x="1455707" y="3731058"/>
              <a:ext cx="1491150" cy="417657"/>
              <a:chOff x="1455707" y="3731058"/>
              <a:chExt cx="1491150" cy="417657"/>
            </a:xfrm>
          </p:grpSpPr>
          <p:grpSp>
            <p:nvGrpSpPr>
              <p:cNvPr id="5273" name="Google Shape;5273;p89"/>
              <p:cNvGrpSpPr/>
              <p:nvPr/>
            </p:nvGrpSpPr>
            <p:grpSpPr>
              <a:xfrm>
                <a:off x="1472938" y="3745828"/>
                <a:ext cx="72126" cy="53788"/>
                <a:chOff x="1472938" y="3745828"/>
                <a:chExt cx="72126" cy="53788"/>
              </a:xfrm>
            </p:grpSpPr>
            <p:sp>
              <p:nvSpPr>
                <p:cNvPr id="5274" name="Google Shape;5274;p8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89"/>
              <p:cNvGrpSpPr/>
              <p:nvPr/>
            </p:nvGrpSpPr>
            <p:grpSpPr>
              <a:xfrm>
                <a:off x="1819181" y="4089633"/>
                <a:ext cx="72126" cy="53788"/>
                <a:chOff x="1819181" y="4089633"/>
                <a:chExt cx="72126" cy="53788"/>
              </a:xfrm>
            </p:grpSpPr>
            <p:sp>
              <p:nvSpPr>
                <p:cNvPr id="5277" name="Google Shape;5277;p8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9"/>
              <p:cNvGrpSpPr/>
              <p:nvPr/>
            </p:nvGrpSpPr>
            <p:grpSpPr>
              <a:xfrm>
                <a:off x="1455707" y="4084171"/>
                <a:ext cx="64321" cy="64544"/>
                <a:chOff x="1455707" y="4084171"/>
                <a:chExt cx="64321" cy="64544"/>
              </a:xfrm>
            </p:grpSpPr>
            <p:sp>
              <p:nvSpPr>
                <p:cNvPr id="5280" name="Google Shape;5280;p8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9"/>
              <p:cNvGrpSpPr/>
              <p:nvPr/>
            </p:nvGrpSpPr>
            <p:grpSpPr>
              <a:xfrm>
                <a:off x="1818610" y="3731058"/>
                <a:ext cx="64321" cy="64544"/>
                <a:chOff x="1818610" y="3731058"/>
                <a:chExt cx="64321" cy="64544"/>
              </a:xfrm>
            </p:grpSpPr>
            <p:sp>
              <p:nvSpPr>
                <p:cNvPr id="5283" name="Google Shape;5283;p8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89"/>
              <p:cNvGrpSpPr/>
              <p:nvPr/>
            </p:nvGrpSpPr>
            <p:grpSpPr>
              <a:xfrm>
                <a:off x="2172491" y="4089633"/>
                <a:ext cx="72126" cy="53788"/>
                <a:chOff x="2172491" y="4089633"/>
                <a:chExt cx="72126" cy="53788"/>
              </a:xfrm>
            </p:grpSpPr>
            <p:sp>
              <p:nvSpPr>
                <p:cNvPr id="5286" name="Google Shape;5286;p8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89"/>
              <p:cNvGrpSpPr/>
              <p:nvPr/>
            </p:nvGrpSpPr>
            <p:grpSpPr>
              <a:xfrm>
                <a:off x="2171920" y="3731058"/>
                <a:ext cx="64321" cy="64544"/>
                <a:chOff x="2171920" y="3731058"/>
                <a:chExt cx="64321" cy="64544"/>
              </a:xfrm>
            </p:grpSpPr>
            <p:sp>
              <p:nvSpPr>
                <p:cNvPr id="5289" name="Google Shape;5289;p8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89"/>
              <p:cNvGrpSpPr/>
              <p:nvPr/>
            </p:nvGrpSpPr>
            <p:grpSpPr>
              <a:xfrm>
                <a:off x="2874730" y="3745828"/>
                <a:ext cx="72126" cy="53788"/>
                <a:chOff x="2874730" y="3745828"/>
                <a:chExt cx="72126" cy="53788"/>
              </a:xfrm>
            </p:grpSpPr>
            <p:sp>
              <p:nvSpPr>
                <p:cNvPr id="5292" name="Google Shape;5292;p8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9"/>
              <p:cNvGrpSpPr/>
              <p:nvPr/>
            </p:nvGrpSpPr>
            <p:grpSpPr>
              <a:xfrm>
                <a:off x="2878589" y="4081481"/>
                <a:ext cx="64321" cy="64544"/>
                <a:chOff x="2878589" y="4081481"/>
                <a:chExt cx="64321" cy="64544"/>
              </a:xfrm>
            </p:grpSpPr>
            <p:sp>
              <p:nvSpPr>
                <p:cNvPr id="5295" name="Google Shape;5295;p8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89"/>
              <p:cNvGrpSpPr/>
              <p:nvPr/>
            </p:nvGrpSpPr>
            <p:grpSpPr>
              <a:xfrm>
                <a:off x="2525796" y="4089633"/>
                <a:ext cx="72126" cy="53788"/>
                <a:chOff x="2525796" y="4089633"/>
                <a:chExt cx="72126" cy="53788"/>
              </a:xfrm>
            </p:grpSpPr>
            <p:sp>
              <p:nvSpPr>
                <p:cNvPr id="5298" name="Google Shape;5298;p8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9"/>
              <p:cNvGrpSpPr/>
              <p:nvPr/>
            </p:nvGrpSpPr>
            <p:grpSpPr>
              <a:xfrm>
                <a:off x="2525225" y="3731058"/>
                <a:ext cx="64321" cy="64544"/>
                <a:chOff x="2525225" y="3731058"/>
                <a:chExt cx="64321" cy="64544"/>
              </a:xfrm>
            </p:grpSpPr>
            <p:sp>
              <p:nvSpPr>
                <p:cNvPr id="5301" name="Google Shape;5301;p8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06" name="Shape 5306"/>
        <p:cNvGrpSpPr/>
        <p:nvPr/>
      </p:nvGrpSpPr>
      <p:grpSpPr>
        <a:xfrm>
          <a:off x="0" y="0"/>
          <a:ext cx="0" cy="0"/>
          <a:chOff x="0" y="0"/>
          <a:chExt cx="0" cy="0"/>
        </a:xfrm>
      </p:grpSpPr>
      <p:grpSp>
        <p:nvGrpSpPr>
          <p:cNvPr id="5307" name="Google Shape;5307;p90"/>
          <p:cNvGrpSpPr/>
          <p:nvPr/>
        </p:nvGrpSpPr>
        <p:grpSpPr>
          <a:xfrm>
            <a:off x="5780153" y="1859606"/>
            <a:ext cx="671400" cy="674856"/>
            <a:chOff x="5780148" y="1859605"/>
            <a:chExt cx="671400" cy="674856"/>
          </a:xfrm>
        </p:grpSpPr>
        <p:sp>
          <p:nvSpPr>
            <p:cNvPr id="5308" name="Google Shape;5308;p9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9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9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90"/>
          <p:cNvGrpSpPr/>
          <p:nvPr/>
        </p:nvGrpSpPr>
        <p:grpSpPr>
          <a:xfrm>
            <a:off x="716996" y="971307"/>
            <a:ext cx="845921" cy="690752"/>
            <a:chOff x="732428" y="1198513"/>
            <a:chExt cx="845921" cy="690752"/>
          </a:xfrm>
        </p:grpSpPr>
        <p:grpSp>
          <p:nvGrpSpPr>
            <p:cNvPr id="5313" name="Google Shape;5313;p90"/>
            <p:cNvGrpSpPr/>
            <p:nvPr/>
          </p:nvGrpSpPr>
          <p:grpSpPr>
            <a:xfrm>
              <a:off x="823030" y="1198513"/>
              <a:ext cx="755319" cy="690752"/>
              <a:chOff x="823030" y="1198513"/>
              <a:chExt cx="755319" cy="690752"/>
            </a:xfrm>
          </p:grpSpPr>
          <p:sp>
            <p:nvSpPr>
              <p:cNvPr id="5314" name="Google Shape;5314;p9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90"/>
            <p:cNvGrpSpPr/>
            <p:nvPr/>
          </p:nvGrpSpPr>
          <p:grpSpPr>
            <a:xfrm>
              <a:off x="732428" y="1239937"/>
              <a:ext cx="739912" cy="607886"/>
              <a:chOff x="732428" y="1239937"/>
              <a:chExt cx="739912" cy="607886"/>
            </a:xfrm>
          </p:grpSpPr>
          <p:sp>
            <p:nvSpPr>
              <p:cNvPr id="5317" name="Google Shape;5317;p9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90"/>
            <p:cNvGrpSpPr/>
            <p:nvPr/>
          </p:nvGrpSpPr>
          <p:grpSpPr>
            <a:xfrm>
              <a:off x="732428" y="1277018"/>
              <a:ext cx="702832" cy="533758"/>
              <a:chOff x="732428" y="1277018"/>
              <a:chExt cx="702832" cy="533758"/>
            </a:xfrm>
          </p:grpSpPr>
          <p:sp>
            <p:nvSpPr>
              <p:cNvPr id="5320" name="Google Shape;5320;p9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90"/>
            <p:cNvGrpSpPr/>
            <p:nvPr/>
          </p:nvGrpSpPr>
          <p:grpSpPr>
            <a:xfrm>
              <a:off x="931170" y="1306653"/>
              <a:ext cx="647179" cy="474455"/>
              <a:chOff x="931170" y="1306653"/>
              <a:chExt cx="647179" cy="474455"/>
            </a:xfrm>
          </p:grpSpPr>
          <p:sp>
            <p:nvSpPr>
              <p:cNvPr id="5323" name="Google Shape;5323;p9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5" name="Google Shape;5325;p9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90"/>
          <p:cNvGrpSpPr/>
          <p:nvPr/>
        </p:nvGrpSpPr>
        <p:grpSpPr>
          <a:xfrm>
            <a:off x="3948605" y="971313"/>
            <a:ext cx="634656" cy="699982"/>
            <a:chOff x="5985650" y="2860025"/>
            <a:chExt cx="1396075" cy="1539775"/>
          </a:xfrm>
        </p:grpSpPr>
        <p:sp>
          <p:nvSpPr>
            <p:cNvPr id="5327" name="Google Shape;5327;p9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9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9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9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9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9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90"/>
          <p:cNvGrpSpPr/>
          <p:nvPr/>
        </p:nvGrpSpPr>
        <p:grpSpPr>
          <a:xfrm>
            <a:off x="4704254" y="971307"/>
            <a:ext cx="725845" cy="699975"/>
            <a:chOff x="4249973" y="1201875"/>
            <a:chExt cx="1958568" cy="1888762"/>
          </a:xfrm>
        </p:grpSpPr>
        <p:sp>
          <p:nvSpPr>
            <p:cNvPr id="5360" name="Google Shape;5360;p9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1" name="Google Shape;5361;p90"/>
            <p:cNvGrpSpPr/>
            <p:nvPr/>
          </p:nvGrpSpPr>
          <p:grpSpPr>
            <a:xfrm>
              <a:off x="5853086" y="1789142"/>
              <a:ext cx="355454" cy="1048099"/>
              <a:chOff x="5576108" y="2016725"/>
              <a:chExt cx="565200" cy="1666560"/>
            </a:xfrm>
          </p:grpSpPr>
          <p:sp>
            <p:nvSpPr>
              <p:cNvPr id="5362" name="Google Shape;5362;p9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63" name="Google Shape;5363;p9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90"/>
            <p:cNvGrpSpPr/>
            <p:nvPr/>
          </p:nvGrpSpPr>
          <p:grpSpPr>
            <a:xfrm>
              <a:off x="4869455" y="2691676"/>
              <a:ext cx="1013897" cy="398961"/>
              <a:chOff x="4012057" y="3451825"/>
              <a:chExt cx="1612175" cy="634379"/>
            </a:xfrm>
          </p:grpSpPr>
          <p:sp>
            <p:nvSpPr>
              <p:cNvPr id="5365" name="Google Shape;5365;p9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66" name="Google Shape;5366;p9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90"/>
            <p:cNvGrpSpPr/>
            <p:nvPr/>
          </p:nvGrpSpPr>
          <p:grpSpPr>
            <a:xfrm>
              <a:off x="4276937" y="2155961"/>
              <a:ext cx="651965" cy="891358"/>
              <a:chOff x="3069908" y="2599997"/>
              <a:chExt cx="1036675" cy="1417328"/>
            </a:xfrm>
          </p:grpSpPr>
          <p:sp>
            <p:nvSpPr>
              <p:cNvPr id="5368" name="Google Shape;5368;p9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69" name="Google Shape;5369;p9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90"/>
            <p:cNvGrpSpPr/>
            <p:nvPr/>
          </p:nvGrpSpPr>
          <p:grpSpPr>
            <a:xfrm>
              <a:off x="5054918" y="1201875"/>
              <a:ext cx="999548" cy="602711"/>
              <a:chOff x="4306958" y="1082925"/>
              <a:chExt cx="1589359" cy="958358"/>
            </a:xfrm>
          </p:grpSpPr>
          <p:sp>
            <p:nvSpPr>
              <p:cNvPr id="5371" name="Google Shape;5371;p9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72" name="Google Shape;5372;p9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90"/>
            <p:cNvGrpSpPr/>
            <p:nvPr/>
          </p:nvGrpSpPr>
          <p:grpSpPr>
            <a:xfrm>
              <a:off x="4249973" y="1303451"/>
              <a:ext cx="799317" cy="841334"/>
              <a:chOff x="3027033" y="1244439"/>
              <a:chExt cx="1270977" cy="1337786"/>
            </a:xfrm>
          </p:grpSpPr>
          <p:sp>
            <p:nvSpPr>
              <p:cNvPr id="5374" name="Google Shape;5374;p9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75" name="Google Shape;5375;p9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6" name="Google Shape;5376;p90"/>
          <p:cNvGrpSpPr/>
          <p:nvPr/>
        </p:nvGrpSpPr>
        <p:grpSpPr>
          <a:xfrm>
            <a:off x="4057119" y="1858087"/>
            <a:ext cx="750769" cy="683784"/>
            <a:chOff x="4204684" y="2104422"/>
            <a:chExt cx="699822" cy="637382"/>
          </a:xfrm>
        </p:grpSpPr>
        <p:grpSp>
          <p:nvGrpSpPr>
            <p:cNvPr id="5377" name="Google Shape;5377;p90"/>
            <p:cNvGrpSpPr/>
            <p:nvPr/>
          </p:nvGrpSpPr>
          <p:grpSpPr>
            <a:xfrm>
              <a:off x="4204684" y="2430067"/>
              <a:ext cx="342957" cy="311738"/>
              <a:chOff x="4204684" y="2430067"/>
              <a:chExt cx="342957" cy="311738"/>
            </a:xfrm>
          </p:grpSpPr>
          <p:sp>
            <p:nvSpPr>
              <p:cNvPr id="5378" name="Google Shape;5378;p9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90"/>
            <p:cNvGrpSpPr/>
            <p:nvPr/>
          </p:nvGrpSpPr>
          <p:grpSpPr>
            <a:xfrm>
              <a:off x="4561586" y="2430067"/>
              <a:ext cx="342920" cy="311738"/>
              <a:chOff x="4561586" y="2430067"/>
              <a:chExt cx="342920" cy="311738"/>
            </a:xfrm>
          </p:grpSpPr>
          <p:sp>
            <p:nvSpPr>
              <p:cNvPr id="5381" name="Google Shape;5381;p9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90"/>
            <p:cNvGrpSpPr/>
            <p:nvPr/>
          </p:nvGrpSpPr>
          <p:grpSpPr>
            <a:xfrm>
              <a:off x="4561586" y="2104422"/>
              <a:ext cx="342920" cy="311738"/>
              <a:chOff x="4561586" y="2104422"/>
              <a:chExt cx="342920" cy="311738"/>
            </a:xfrm>
          </p:grpSpPr>
          <p:sp>
            <p:nvSpPr>
              <p:cNvPr id="5384" name="Google Shape;5384;p9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90"/>
            <p:cNvGrpSpPr/>
            <p:nvPr/>
          </p:nvGrpSpPr>
          <p:grpSpPr>
            <a:xfrm>
              <a:off x="4204684" y="2104422"/>
              <a:ext cx="342957" cy="311664"/>
              <a:chOff x="4204684" y="2104422"/>
              <a:chExt cx="342957" cy="311664"/>
            </a:xfrm>
          </p:grpSpPr>
          <p:sp>
            <p:nvSpPr>
              <p:cNvPr id="5387" name="Google Shape;5387;p9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9" name="Google Shape;5389;p90"/>
          <p:cNvGrpSpPr/>
          <p:nvPr/>
        </p:nvGrpSpPr>
        <p:grpSpPr>
          <a:xfrm>
            <a:off x="5521552" y="971301"/>
            <a:ext cx="660591" cy="688867"/>
            <a:chOff x="5830645" y="1267368"/>
            <a:chExt cx="530340" cy="553040"/>
          </a:xfrm>
        </p:grpSpPr>
        <p:sp>
          <p:nvSpPr>
            <p:cNvPr id="5390" name="Google Shape;5390;p9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1" name="Google Shape;5391;p90"/>
            <p:cNvGrpSpPr/>
            <p:nvPr/>
          </p:nvGrpSpPr>
          <p:grpSpPr>
            <a:xfrm>
              <a:off x="5830645" y="1267368"/>
              <a:ext cx="259743" cy="269909"/>
              <a:chOff x="5830645" y="1267368"/>
              <a:chExt cx="259743" cy="269909"/>
            </a:xfrm>
          </p:grpSpPr>
          <p:sp>
            <p:nvSpPr>
              <p:cNvPr id="5392" name="Google Shape;5392;p9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90"/>
            <p:cNvGrpSpPr/>
            <p:nvPr/>
          </p:nvGrpSpPr>
          <p:grpSpPr>
            <a:xfrm>
              <a:off x="6101293" y="1267368"/>
              <a:ext cx="259692" cy="269909"/>
              <a:chOff x="6101293" y="1267368"/>
              <a:chExt cx="259692" cy="269909"/>
            </a:xfrm>
          </p:grpSpPr>
          <p:sp>
            <p:nvSpPr>
              <p:cNvPr id="5395" name="Google Shape;5395;p9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90"/>
            <p:cNvGrpSpPr/>
            <p:nvPr/>
          </p:nvGrpSpPr>
          <p:grpSpPr>
            <a:xfrm>
              <a:off x="5830645" y="1550500"/>
              <a:ext cx="259692" cy="269909"/>
              <a:chOff x="5830645" y="1550500"/>
              <a:chExt cx="259692" cy="269909"/>
            </a:xfrm>
          </p:grpSpPr>
          <p:sp>
            <p:nvSpPr>
              <p:cNvPr id="5398" name="Google Shape;5398;p9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90"/>
            <p:cNvGrpSpPr/>
            <p:nvPr/>
          </p:nvGrpSpPr>
          <p:grpSpPr>
            <a:xfrm>
              <a:off x="6101293" y="1550500"/>
              <a:ext cx="259692" cy="269909"/>
              <a:chOff x="6101293" y="1550500"/>
              <a:chExt cx="259692" cy="269909"/>
            </a:xfrm>
          </p:grpSpPr>
          <p:sp>
            <p:nvSpPr>
              <p:cNvPr id="5401" name="Google Shape;5401;p9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3" name="Google Shape;5403;p90"/>
          <p:cNvGrpSpPr/>
          <p:nvPr/>
        </p:nvGrpSpPr>
        <p:grpSpPr>
          <a:xfrm>
            <a:off x="723705" y="1861761"/>
            <a:ext cx="697154" cy="679574"/>
            <a:chOff x="2679875" y="2361475"/>
            <a:chExt cx="780425" cy="760575"/>
          </a:xfrm>
        </p:grpSpPr>
        <p:sp>
          <p:nvSpPr>
            <p:cNvPr id="5404" name="Google Shape;5404;p9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90"/>
          <p:cNvGrpSpPr/>
          <p:nvPr/>
        </p:nvGrpSpPr>
        <p:grpSpPr>
          <a:xfrm>
            <a:off x="3122864" y="971353"/>
            <a:ext cx="735829" cy="684547"/>
            <a:chOff x="3351965" y="1148808"/>
            <a:chExt cx="750770" cy="698375"/>
          </a:xfrm>
        </p:grpSpPr>
        <p:grpSp>
          <p:nvGrpSpPr>
            <p:cNvPr id="5411" name="Google Shape;5411;p90"/>
            <p:cNvGrpSpPr/>
            <p:nvPr/>
          </p:nvGrpSpPr>
          <p:grpSpPr>
            <a:xfrm>
              <a:off x="3586796" y="1148808"/>
              <a:ext cx="294857" cy="286830"/>
              <a:chOff x="3750225" y="1774000"/>
              <a:chExt cx="149575" cy="145525"/>
            </a:xfrm>
          </p:grpSpPr>
          <p:sp>
            <p:nvSpPr>
              <p:cNvPr id="5412" name="Google Shape;5412;p9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90"/>
            <p:cNvGrpSpPr/>
            <p:nvPr/>
          </p:nvGrpSpPr>
          <p:grpSpPr>
            <a:xfrm>
              <a:off x="3779245" y="1375768"/>
              <a:ext cx="323490" cy="286978"/>
              <a:chOff x="3847850" y="1889150"/>
              <a:chExt cx="164100" cy="145600"/>
            </a:xfrm>
          </p:grpSpPr>
          <p:sp>
            <p:nvSpPr>
              <p:cNvPr id="5415" name="Google Shape;5415;p9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90"/>
            <p:cNvGrpSpPr/>
            <p:nvPr/>
          </p:nvGrpSpPr>
          <p:grpSpPr>
            <a:xfrm>
              <a:off x="3351965" y="1330435"/>
              <a:ext cx="295449" cy="285401"/>
              <a:chOff x="3631100" y="1866150"/>
              <a:chExt cx="149875" cy="144800"/>
            </a:xfrm>
          </p:grpSpPr>
          <p:sp>
            <p:nvSpPr>
              <p:cNvPr id="5418" name="Google Shape;5418;p9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90"/>
            <p:cNvGrpSpPr/>
            <p:nvPr/>
          </p:nvGrpSpPr>
          <p:grpSpPr>
            <a:xfrm>
              <a:off x="3548208" y="1560352"/>
              <a:ext cx="294808" cy="286830"/>
              <a:chOff x="3730650" y="1982800"/>
              <a:chExt cx="149550" cy="145525"/>
            </a:xfrm>
          </p:grpSpPr>
          <p:sp>
            <p:nvSpPr>
              <p:cNvPr id="5421" name="Google Shape;5421;p9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3" name="Google Shape;5423;p90"/>
          <p:cNvGrpSpPr/>
          <p:nvPr/>
        </p:nvGrpSpPr>
        <p:grpSpPr>
          <a:xfrm>
            <a:off x="7624517" y="971307"/>
            <a:ext cx="804565" cy="677795"/>
            <a:chOff x="7636443" y="1204988"/>
            <a:chExt cx="804565" cy="677795"/>
          </a:xfrm>
        </p:grpSpPr>
        <p:grpSp>
          <p:nvGrpSpPr>
            <p:cNvPr id="5424" name="Google Shape;5424;p90"/>
            <p:cNvGrpSpPr/>
            <p:nvPr/>
          </p:nvGrpSpPr>
          <p:grpSpPr>
            <a:xfrm>
              <a:off x="7636443" y="1509705"/>
              <a:ext cx="804565" cy="373078"/>
              <a:chOff x="7636443" y="1509705"/>
              <a:chExt cx="804565" cy="373078"/>
            </a:xfrm>
          </p:grpSpPr>
          <p:sp>
            <p:nvSpPr>
              <p:cNvPr id="5425" name="Google Shape;5425;p9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9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90"/>
            <p:cNvGrpSpPr/>
            <p:nvPr/>
          </p:nvGrpSpPr>
          <p:grpSpPr>
            <a:xfrm>
              <a:off x="7636443" y="1408133"/>
              <a:ext cx="804565" cy="373078"/>
              <a:chOff x="7636443" y="1408133"/>
              <a:chExt cx="804565" cy="373078"/>
            </a:xfrm>
          </p:grpSpPr>
          <p:sp>
            <p:nvSpPr>
              <p:cNvPr id="5428" name="Google Shape;5428;p9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9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90"/>
            <p:cNvGrpSpPr/>
            <p:nvPr/>
          </p:nvGrpSpPr>
          <p:grpSpPr>
            <a:xfrm>
              <a:off x="7636443" y="1306560"/>
              <a:ext cx="804565" cy="373078"/>
              <a:chOff x="7636443" y="1306560"/>
              <a:chExt cx="804565" cy="373078"/>
            </a:xfrm>
          </p:grpSpPr>
          <p:sp>
            <p:nvSpPr>
              <p:cNvPr id="5431" name="Google Shape;5431;p9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9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90"/>
            <p:cNvGrpSpPr/>
            <p:nvPr/>
          </p:nvGrpSpPr>
          <p:grpSpPr>
            <a:xfrm>
              <a:off x="7636443" y="1204988"/>
              <a:ext cx="804565" cy="373078"/>
              <a:chOff x="7636443" y="1204988"/>
              <a:chExt cx="804565" cy="373078"/>
            </a:xfrm>
          </p:grpSpPr>
          <p:sp>
            <p:nvSpPr>
              <p:cNvPr id="5434" name="Google Shape;5434;p9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6" name="Google Shape;5436;p90"/>
          <p:cNvGrpSpPr/>
          <p:nvPr/>
        </p:nvGrpSpPr>
        <p:grpSpPr>
          <a:xfrm>
            <a:off x="4963363" y="1878721"/>
            <a:ext cx="661339" cy="661188"/>
            <a:chOff x="3990000" y="975400"/>
            <a:chExt cx="3934200" cy="3933300"/>
          </a:xfrm>
        </p:grpSpPr>
        <p:sp>
          <p:nvSpPr>
            <p:cNvPr id="5437" name="Google Shape;5437;p9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9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90"/>
          <p:cNvGrpSpPr/>
          <p:nvPr/>
        </p:nvGrpSpPr>
        <p:grpSpPr>
          <a:xfrm>
            <a:off x="6607011" y="1857359"/>
            <a:ext cx="868881" cy="684241"/>
            <a:chOff x="6598259" y="2078634"/>
            <a:chExt cx="868881" cy="684241"/>
          </a:xfrm>
        </p:grpSpPr>
        <p:sp>
          <p:nvSpPr>
            <p:cNvPr id="5442" name="Google Shape;5442;p9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90"/>
            <p:cNvGrpSpPr/>
            <p:nvPr/>
          </p:nvGrpSpPr>
          <p:grpSpPr>
            <a:xfrm>
              <a:off x="6808175" y="2078634"/>
              <a:ext cx="452229" cy="684241"/>
              <a:chOff x="6808175" y="2078634"/>
              <a:chExt cx="452229" cy="684241"/>
            </a:xfrm>
          </p:grpSpPr>
          <p:sp>
            <p:nvSpPr>
              <p:cNvPr id="5449" name="Google Shape;5449;p9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90"/>
              <p:cNvGrpSpPr/>
              <p:nvPr/>
            </p:nvGrpSpPr>
            <p:grpSpPr>
              <a:xfrm>
                <a:off x="6821586" y="2078634"/>
                <a:ext cx="426871" cy="684241"/>
                <a:chOff x="6821586" y="2078634"/>
                <a:chExt cx="426871" cy="684241"/>
              </a:xfrm>
            </p:grpSpPr>
            <p:grpSp>
              <p:nvGrpSpPr>
                <p:cNvPr id="5456" name="Google Shape;5456;p90"/>
                <p:cNvGrpSpPr/>
                <p:nvPr/>
              </p:nvGrpSpPr>
              <p:grpSpPr>
                <a:xfrm>
                  <a:off x="6821586" y="2078634"/>
                  <a:ext cx="426871" cy="684241"/>
                  <a:chOff x="6821586" y="2078634"/>
                  <a:chExt cx="426871" cy="684241"/>
                </a:xfrm>
              </p:grpSpPr>
              <p:sp>
                <p:nvSpPr>
                  <p:cNvPr id="5457" name="Google Shape;5457;p9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9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9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9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9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9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9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9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9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82" name="Google Shape;5482;p90"/>
          <p:cNvGrpSpPr/>
          <p:nvPr/>
        </p:nvGrpSpPr>
        <p:grpSpPr>
          <a:xfrm>
            <a:off x="716994" y="3531369"/>
            <a:ext cx="1340789" cy="640830"/>
            <a:chOff x="238125" y="1151100"/>
            <a:chExt cx="7139450" cy="3412300"/>
          </a:xfrm>
        </p:grpSpPr>
        <p:sp>
          <p:nvSpPr>
            <p:cNvPr id="5483" name="Google Shape;5483;p9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9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9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9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9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9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90"/>
          <p:cNvGrpSpPr/>
          <p:nvPr/>
        </p:nvGrpSpPr>
        <p:grpSpPr>
          <a:xfrm>
            <a:off x="5584217" y="2734650"/>
            <a:ext cx="985357" cy="585764"/>
            <a:chOff x="5145061" y="2881789"/>
            <a:chExt cx="1107641" cy="658458"/>
          </a:xfrm>
        </p:grpSpPr>
        <p:grpSp>
          <p:nvGrpSpPr>
            <p:cNvPr id="5496" name="Google Shape;5496;p90"/>
            <p:cNvGrpSpPr/>
            <p:nvPr/>
          </p:nvGrpSpPr>
          <p:grpSpPr>
            <a:xfrm>
              <a:off x="5722989" y="3244587"/>
              <a:ext cx="529713" cy="295659"/>
              <a:chOff x="5722989" y="3244587"/>
              <a:chExt cx="529713" cy="295659"/>
            </a:xfrm>
          </p:grpSpPr>
          <p:sp>
            <p:nvSpPr>
              <p:cNvPr id="5497" name="Google Shape;5497;p9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98" name="Google Shape;5498;p9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99" name="Google Shape;5499;p90"/>
            <p:cNvGrpSpPr/>
            <p:nvPr/>
          </p:nvGrpSpPr>
          <p:grpSpPr>
            <a:xfrm>
              <a:off x="5145061" y="3244587"/>
              <a:ext cx="536807" cy="295659"/>
              <a:chOff x="5145061" y="3244587"/>
              <a:chExt cx="536807" cy="295659"/>
            </a:xfrm>
          </p:grpSpPr>
          <p:sp>
            <p:nvSpPr>
              <p:cNvPr id="5500" name="Google Shape;5500;p9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01" name="Google Shape;5501;p9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02" name="Google Shape;5502;p90"/>
            <p:cNvGrpSpPr/>
            <p:nvPr/>
          </p:nvGrpSpPr>
          <p:grpSpPr>
            <a:xfrm>
              <a:off x="5341327" y="2898245"/>
              <a:ext cx="532309" cy="614891"/>
              <a:chOff x="5341327" y="2898245"/>
              <a:chExt cx="532309" cy="614891"/>
            </a:xfrm>
          </p:grpSpPr>
          <p:sp>
            <p:nvSpPr>
              <p:cNvPr id="5503" name="Google Shape;5503;p9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04" name="Google Shape;5504;p9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05" name="Google Shape;5505;p90"/>
            <p:cNvGrpSpPr/>
            <p:nvPr/>
          </p:nvGrpSpPr>
          <p:grpSpPr>
            <a:xfrm>
              <a:off x="5532290" y="2881789"/>
              <a:ext cx="620516" cy="305456"/>
              <a:chOff x="5532290" y="2881789"/>
              <a:chExt cx="620516" cy="305456"/>
            </a:xfrm>
          </p:grpSpPr>
          <p:sp>
            <p:nvSpPr>
              <p:cNvPr id="5506" name="Google Shape;5506;p9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07" name="Google Shape;5507;p9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08" name="Google Shape;5508;p90"/>
          <p:cNvGrpSpPr/>
          <p:nvPr/>
        </p:nvGrpSpPr>
        <p:grpSpPr>
          <a:xfrm>
            <a:off x="8163140" y="3526708"/>
            <a:ext cx="269068" cy="645491"/>
            <a:chOff x="7026852" y="3311869"/>
            <a:chExt cx="434331" cy="1041954"/>
          </a:xfrm>
        </p:grpSpPr>
        <p:sp>
          <p:nvSpPr>
            <p:cNvPr id="5509" name="Google Shape;5509;p9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9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90"/>
          <p:cNvGrpSpPr/>
          <p:nvPr/>
        </p:nvGrpSpPr>
        <p:grpSpPr>
          <a:xfrm>
            <a:off x="6179721" y="3565945"/>
            <a:ext cx="293882" cy="293836"/>
            <a:chOff x="4873519" y="3311869"/>
            <a:chExt cx="499374" cy="499296"/>
          </a:xfrm>
        </p:grpSpPr>
        <p:sp>
          <p:nvSpPr>
            <p:cNvPr id="5513" name="Google Shape;5513;p9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90"/>
          <p:cNvGrpSpPr/>
          <p:nvPr/>
        </p:nvGrpSpPr>
        <p:grpSpPr>
          <a:xfrm>
            <a:off x="6179721" y="3878317"/>
            <a:ext cx="293882" cy="293882"/>
            <a:chOff x="4873519" y="3875839"/>
            <a:chExt cx="499374" cy="499374"/>
          </a:xfrm>
        </p:grpSpPr>
        <p:sp>
          <p:nvSpPr>
            <p:cNvPr id="5516" name="Google Shape;5516;p9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90"/>
          <p:cNvGrpSpPr/>
          <p:nvPr/>
        </p:nvGrpSpPr>
        <p:grpSpPr>
          <a:xfrm>
            <a:off x="2410248" y="1850269"/>
            <a:ext cx="698104" cy="698208"/>
            <a:chOff x="2565073" y="2075876"/>
            <a:chExt cx="672482" cy="672518"/>
          </a:xfrm>
        </p:grpSpPr>
        <p:sp>
          <p:nvSpPr>
            <p:cNvPr id="5519" name="Google Shape;5519;p9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9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90"/>
          <p:cNvGrpSpPr/>
          <p:nvPr/>
        </p:nvGrpSpPr>
        <p:grpSpPr>
          <a:xfrm>
            <a:off x="5633660" y="3534870"/>
            <a:ext cx="438354" cy="637329"/>
            <a:chOff x="1697726" y="3244179"/>
            <a:chExt cx="788124" cy="1146069"/>
          </a:xfrm>
        </p:grpSpPr>
        <p:sp>
          <p:nvSpPr>
            <p:cNvPr id="5526" name="Google Shape;5526;p9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8" name="Google Shape;5528;p9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9" name="Google Shape;5529;p90"/>
          <p:cNvGrpSpPr/>
          <p:nvPr/>
        </p:nvGrpSpPr>
        <p:grpSpPr>
          <a:xfrm>
            <a:off x="7634874" y="1863232"/>
            <a:ext cx="799565" cy="670282"/>
            <a:chOff x="7617850" y="2063282"/>
            <a:chExt cx="799565" cy="670282"/>
          </a:xfrm>
        </p:grpSpPr>
        <p:cxnSp>
          <p:nvCxnSpPr>
            <p:cNvPr id="5530" name="Google Shape;5530;p9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31" name="Google Shape;5531;p9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32" name="Google Shape;5532;p9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33" name="Google Shape;5533;p9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34" name="Google Shape;5534;p9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35" name="Google Shape;5535;p9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36" name="Google Shape;5536;p90"/>
            <p:cNvGrpSpPr/>
            <p:nvPr/>
          </p:nvGrpSpPr>
          <p:grpSpPr>
            <a:xfrm>
              <a:off x="7734309" y="2063282"/>
              <a:ext cx="570957" cy="620095"/>
              <a:chOff x="7734309" y="2063282"/>
              <a:chExt cx="570957" cy="620095"/>
            </a:xfrm>
          </p:grpSpPr>
          <p:grpSp>
            <p:nvGrpSpPr>
              <p:cNvPr id="5537" name="Google Shape;5537;p90"/>
              <p:cNvGrpSpPr/>
              <p:nvPr/>
            </p:nvGrpSpPr>
            <p:grpSpPr>
              <a:xfrm>
                <a:off x="8031573" y="2063282"/>
                <a:ext cx="273693" cy="620095"/>
                <a:chOff x="8031573" y="2063282"/>
                <a:chExt cx="273693" cy="620095"/>
              </a:xfrm>
            </p:grpSpPr>
            <p:sp>
              <p:nvSpPr>
                <p:cNvPr id="5538" name="Google Shape;5538;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90"/>
              <p:cNvGrpSpPr/>
              <p:nvPr/>
            </p:nvGrpSpPr>
            <p:grpSpPr>
              <a:xfrm flipH="1">
                <a:off x="7734309" y="2063282"/>
                <a:ext cx="273693" cy="620095"/>
                <a:chOff x="8031573" y="2063282"/>
                <a:chExt cx="273693" cy="620095"/>
              </a:xfrm>
            </p:grpSpPr>
            <p:sp>
              <p:nvSpPr>
                <p:cNvPr id="5543" name="Google Shape;5543;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47" name="Google Shape;5547;p9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90"/>
          <p:cNvGrpSpPr/>
          <p:nvPr/>
        </p:nvGrpSpPr>
        <p:grpSpPr>
          <a:xfrm>
            <a:off x="7821480" y="2716716"/>
            <a:ext cx="602567" cy="601884"/>
            <a:chOff x="1186975" y="238125"/>
            <a:chExt cx="5244275" cy="5238325"/>
          </a:xfrm>
        </p:grpSpPr>
        <p:sp>
          <p:nvSpPr>
            <p:cNvPr id="5550" name="Google Shape;5550;p9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90"/>
          <p:cNvGrpSpPr/>
          <p:nvPr/>
        </p:nvGrpSpPr>
        <p:grpSpPr>
          <a:xfrm>
            <a:off x="3264218" y="1856199"/>
            <a:ext cx="651848" cy="687338"/>
            <a:chOff x="3400515" y="2056248"/>
            <a:chExt cx="698134" cy="735987"/>
          </a:xfrm>
        </p:grpSpPr>
        <p:grpSp>
          <p:nvGrpSpPr>
            <p:cNvPr id="5555" name="Google Shape;5555;p90"/>
            <p:cNvGrpSpPr/>
            <p:nvPr/>
          </p:nvGrpSpPr>
          <p:grpSpPr>
            <a:xfrm>
              <a:off x="3400515" y="2283913"/>
              <a:ext cx="312919" cy="219900"/>
              <a:chOff x="3400515" y="2283913"/>
              <a:chExt cx="312919" cy="219900"/>
            </a:xfrm>
          </p:grpSpPr>
          <p:sp>
            <p:nvSpPr>
              <p:cNvPr id="5556" name="Google Shape;5556;p9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57" name="Google Shape;5557;p9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58" name="Google Shape;5558;p90"/>
            <p:cNvGrpSpPr/>
            <p:nvPr/>
          </p:nvGrpSpPr>
          <p:grpSpPr>
            <a:xfrm>
              <a:off x="3547823" y="2461089"/>
              <a:ext cx="219900" cy="331146"/>
              <a:chOff x="3547823" y="2461089"/>
              <a:chExt cx="219900" cy="331146"/>
            </a:xfrm>
          </p:grpSpPr>
          <p:sp>
            <p:nvSpPr>
              <p:cNvPr id="5559" name="Google Shape;5559;p9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60" name="Google Shape;5560;p9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61" name="Google Shape;5561;p90"/>
            <p:cNvGrpSpPr/>
            <p:nvPr/>
          </p:nvGrpSpPr>
          <p:grpSpPr>
            <a:xfrm>
              <a:off x="3734138" y="2461089"/>
              <a:ext cx="219900" cy="331146"/>
              <a:chOff x="3734138" y="2461089"/>
              <a:chExt cx="219900" cy="331146"/>
            </a:xfrm>
          </p:grpSpPr>
          <p:sp>
            <p:nvSpPr>
              <p:cNvPr id="5562" name="Google Shape;5562;p9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63" name="Google Shape;5563;p9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64" name="Google Shape;5564;p90"/>
            <p:cNvGrpSpPr/>
            <p:nvPr/>
          </p:nvGrpSpPr>
          <p:grpSpPr>
            <a:xfrm>
              <a:off x="3787560" y="2281742"/>
              <a:ext cx="311089" cy="219900"/>
              <a:chOff x="3787560" y="2281742"/>
              <a:chExt cx="311089" cy="219900"/>
            </a:xfrm>
          </p:grpSpPr>
          <p:sp>
            <p:nvSpPr>
              <p:cNvPr id="5565" name="Google Shape;5565;p9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66" name="Google Shape;5566;p9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67" name="Google Shape;5567;p90"/>
            <p:cNvGrpSpPr/>
            <p:nvPr/>
          </p:nvGrpSpPr>
          <p:grpSpPr>
            <a:xfrm>
              <a:off x="3637290" y="2056248"/>
              <a:ext cx="219900" cy="330736"/>
              <a:chOff x="3637290" y="2056248"/>
              <a:chExt cx="219900" cy="330736"/>
            </a:xfrm>
          </p:grpSpPr>
          <p:sp>
            <p:nvSpPr>
              <p:cNvPr id="5568" name="Google Shape;5568;p9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69" name="Google Shape;5569;p9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70" name="Google Shape;5570;p90"/>
          <p:cNvGrpSpPr/>
          <p:nvPr/>
        </p:nvGrpSpPr>
        <p:grpSpPr>
          <a:xfrm>
            <a:off x="2555923" y="2726206"/>
            <a:ext cx="1268144" cy="592394"/>
            <a:chOff x="238125" y="1188750"/>
            <a:chExt cx="7140450" cy="3335550"/>
          </a:xfrm>
        </p:grpSpPr>
        <p:sp>
          <p:nvSpPr>
            <p:cNvPr id="5571" name="Google Shape;5571;p9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90"/>
          <p:cNvGrpSpPr/>
          <p:nvPr/>
        </p:nvGrpSpPr>
        <p:grpSpPr>
          <a:xfrm>
            <a:off x="6663824" y="2728360"/>
            <a:ext cx="1053944" cy="590147"/>
            <a:chOff x="238125" y="1335475"/>
            <a:chExt cx="5418735" cy="3034175"/>
          </a:xfrm>
        </p:grpSpPr>
        <p:sp>
          <p:nvSpPr>
            <p:cNvPr id="5577" name="Google Shape;5577;p9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90"/>
          <p:cNvGrpSpPr/>
          <p:nvPr/>
        </p:nvGrpSpPr>
        <p:grpSpPr>
          <a:xfrm>
            <a:off x="4094633" y="3533260"/>
            <a:ext cx="1268207" cy="638939"/>
            <a:chOff x="3967651" y="3645904"/>
            <a:chExt cx="1479304" cy="745292"/>
          </a:xfrm>
        </p:grpSpPr>
        <p:grpSp>
          <p:nvGrpSpPr>
            <p:cNvPr id="5581" name="Google Shape;5581;p90"/>
            <p:cNvGrpSpPr/>
            <p:nvPr/>
          </p:nvGrpSpPr>
          <p:grpSpPr>
            <a:xfrm>
              <a:off x="3967651" y="4009026"/>
              <a:ext cx="1479304" cy="382170"/>
              <a:chOff x="3967651" y="4009026"/>
              <a:chExt cx="1479304" cy="382170"/>
            </a:xfrm>
          </p:grpSpPr>
          <p:grpSp>
            <p:nvGrpSpPr>
              <p:cNvPr id="5582" name="Google Shape;5582;p90"/>
              <p:cNvGrpSpPr/>
              <p:nvPr/>
            </p:nvGrpSpPr>
            <p:grpSpPr>
              <a:xfrm>
                <a:off x="4892216" y="4195630"/>
                <a:ext cx="554739" cy="195566"/>
                <a:chOff x="3604375" y="4892160"/>
                <a:chExt cx="1651500" cy="582215"/>
              </a:xfrm>
            </p:grpSpPr>
            <p:sp>
              <p:nvSpPr>
                <p:cNvPr id="5583" name="Google Shape;5583;p9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90"/>
              <p:cNvGrpSpPr/>
              <p:nvPr/>
            </p:nvGrpSpPr>
            <p:grpSpPr>
              <a:xfrm>
                <a:off x="3967651" y="4146303"/>
                <a:ext cx="579402" cy="244893"/>
                <a:chOff x="851875" y="4745310"/>
                <a:chExt cx="1724925" cy="729065"/>
              </a:xfrm>
            </p:grpSpPr>
            <p:sp>
              <p:nvSpPr>
                <p:cNvPr id="5586" name="Google Shape;5586;p9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90"/>
              <p:cNvGrpSpPr/>
              <p:nvPr/>
            </p:nvGrpSpPr>
            <p:grpSpPr>
              <a:xfrm>
                <a:off x="4460753" y="4009026"/>
                <a:ext cx="493110" cy="382170"/>
                <a:chOff x="2319875" y="4336625"/>
                <a:chExt cx="1468025" cy="1137750"/>
              </a:xfrm>
            </p:grpSpPr>
            <p:sp>
              <p:nvSpPr>
                <p:cNvPr id="5589" name="Google Shape;5589;p9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1" name="Google Shape;5591;p90"/>
            <p:cNvGrpSpPr/>
            <p:nvPr/>
          </p:nvGrpSpPr>
          <p:grpSpPr>
            <a:xfrm>
              <a:off x="4479443" y="3645904"/>
              <a:ext cx="455965" cy="388789"/>
              <a:chOff x="2957425" y="238100"/>
              <a:chExt cx="1910200" cy="1628775"/>
            </a:xfrm>
          </p:grpSpPr>
          <p:sp>
            <p:nvSpPr>
              <p:cNvPr id="5592" name="Google Shape;5592;p9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2" name="Google Shape;5602;p90"/>
          <p:cNvGrpSpPr/>
          <p:nvPr/>
        </p:nvGrpSpPr>
        <p:grpSpPr>
          <a:xfrm>
            <a:off x="2480746" y="3534460"/>
            <a:ext cx="1243128" cy="637739"/>
            <a:chOff x="2496310" y="3693351"/>
            <a:chExt cx="1342906" cy="688926"/>
          </a:xfrm>
        </p:grpSpPr>
        <p:grpSp>
          <p:nvGrpSpPr>
            <p:cNvPr id="5603" name="Google Shape;5603;p90"/>
            <p:cNvGrpSpPr/>
            <p:nvPr/>
          </p:nvGrpSpPr>
          <p:grpSpPr>
            <a:xfrm>
              <a:off x="2496310" y="3693351"/>
              <a:ext cx="1342906" cy="688875"/>
              <a:chOff x="2496310" y="3693351"/>
              <a:chExt cx="1342906" cy="688875"/>
            </a:xfrm>
          </p:grpSpPr>
          <p:sp>
            <p:nvSpPr>
              <p:cNvPr id="5604" name="Google Shape;5604;p9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0" name="Google Shape;5610;p90"/>
              <p:cNvCxnSpPr>
                <a:stCxn id="560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11" name="Google Shape;5611;p90"/>
              <p:cNvCxnSpPr>
                <a:stCxn id="560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12" name="Google Shape;5612;p90"/>
              <p:cNvCxnSpPr>
                <a:stCxn id="560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13" name="Google Shape;5613;p90"/>
              <p:cNvCxnSpPr>
                <a:stCxn id="560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14" name="Google Shape;5614;p90"/>
              <p:cNvCxnSpPr>
                <a:stCxn id="560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15" name="Google Shape;5615;p90"/>
            <p:cNvGrpSpPr/>
            <p:nvPr/>
          </p:nvGrpSpPr>
          <p:grpSpPr>
            <a:xfrm>
              <a:off x="2675275" y="3930557"/>
              <a:ext cx="1003306" cy="451719"/>
              <a:chOff x="2675275" y="4174282"/>
              <a:chExt cx="1003306" cy="451719"/>
            </a:xfrm>
          </p:grpSpPr>
          <p:sp>
            <p:nvSpPr>
              <p:cNvPr id="5616" name="Google Shape;5616;p9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9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9" name="Google Shape;5619;p90"/>
          <p:cNvGrpSpPr/>
          <p:nvPr/>
        </p:nvGrpSpPr>
        <p:grpSpPr>
          <a:xfrm>
            <a:off x="1654417" y="971307"/>
            <a:ext cx="574511" cy="874709"/>
            <a:chOff x="1715404" y="1112080"/>
            <a:chExt cx="642270" cy="977984"/>
          </a:xfrm>
        </p:grpSpPr>
        <p:grpSp>
          <p:nvGrpSpPr>
            <p:cNvPr id="5620" name="Google Shape;5620;p90"/>
            <p:cNvGrpSpPr/>
            <p:nvPr/>
          </p:nvGrpSpPr>
          <p:grpSpPr>
            <a:xfrm>
              <a:off x="1715404" y="1112080"/>
              <a:ext cx="642270" cy="977984"/>
              <a:chOff x="1715404" y="1112080"/>
              <a:chExt cx="642270" cy="977984"/>
            </a:xfrm>
          </p:grpSpPr>
          <p:sp>
            <p:nvSpPr>
              <p:cNvPr id="5621" name="Google Shape;5621;p9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9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90"/>
            <p:cNvGrpSpPr/>
            <p:nvPr/>
          </p:nvGrpSpPr>
          <p:grpSpPr>
            <a:xfrm>
              <a:off x="1768927" y="1165603"/>
              <a:ext cx="535225" cy="851367"/>
              <a:chOff x="1768927" y="1165603"/>
              <a:chExt cx="535225" cy="851367"/>
            </a:xfrm>
          </p:grpSpPr>
          <p:sp>
            <p:nvSpPr>
              <p:cNvPr id="5624" name="Google Shape;5624;p9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9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90"/>
            <p:cNvGrpSpPr/>
            <p:nvPr/>
          </p:nvGrpSpPr>
          <p:grpSpPr>
            <a:xfrm>
              <a:off x="1822449" y="1219125"/>
              <a:ext cx="428180" cy="718859"/>
              <a:chOff x="1822449" y="1219125"/>
              <a:chExt cx="428180" cy="718859"/>
            </a:xfrm>
          </p:grpSpPr>
          <p:sp>
            <p:nvSpPr>
              <p:cNvPr id="5627" name="Google Shape;5627;p9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9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90"/>
            <p:cNvGrpSpPr/>
            <p:nvPr/>
          </p:nvGrpSpPr>
          <p:grpSpPr>
            <a:xfrm>
              <a:off x="1875972" y="1272648"/>
              <a:ext cx="321135" cy="586939"/>
              <a:chOff x="1875972" y="1272648"/>
              <a:chExt cx="321135" cy="586939"/>
            </a:xfrm>
          </p:grpSpPr>
          <p:sp>
            <p:nvSpPr>
              <p:cNvPr id="5630" name="Google Shape;5630;p9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2" name="Google Shape;5632;p90"/>
          <p:cNvGrpSpPr/>
          <p:nvPr/>
        </p:nvGrpSpPr>
        <p:grpSpPr>
          <a:xfrm>
            <a:off x="7761578" y="3528028"/>
            <a:ext cx="293855" cy="644170"/>
            <a:chOff x="241025" y="3151575"/>
            <a:chExt cx="293855" cy="644170"/>
          </a:xfrm>
        </p:grpSpPr>
        <p:sp>
          <p:nvSpPr>
            <p:cNvPr id="5633" name="Google Shape;5633;p9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90"/>
          <p:cNvGrpSpPr/>
          <p:nvPr/>
        </p:nvGrpSpPr>
        <p:grpSpPr>
          <a:xfrm>
            <a:off x="709562" y="2728028"/>
            <a:ext cx="1779649" cy="591620"/>
            <a:chOff x="246070" y="1983375"/>
            <a:chExt cx="1855347" cy="616849"/>
          </a:xfrm>
        </p:grpSpPr>
        <p:sp>
          <p:nvSpPr>
            <p:cNvPr id="5636" name="Google Shape;5636;p9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9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9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9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9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90"/>
          <p:cNvGrpSpPr/>
          <p:nvPr/>
        </p:nvGrpSpPr>
        <p:grpSpPr>
          <a:xfrm>
            <a:off x="2320428" y="971307"/>
            <a:ext cx="711055" cy="745993"/>
            <a:chOff x="2496269" y="1171698"/>
            <a:chExt cx="761953" cy="799392"/>
          </a:xfrm>
        </p:grpSpPr>
        <p:grpSp>
          <p:nvGrpSpPr>
            <p:cNvPr id="5646" name="Google Shape;5646;p90"/>
            <p:cNvGrpSpPr/>
            <p:nvPr/>
          </p:nvGrpSpPr>
          <p:grpSpPr>
            <a:xfrm>
              <a:off x="2496269" y="1171698"/>
              <a:ext cx="761953" cy="723022"/>
              <a:chOff x="2496269" y="1171698"/>
              <a:chExt cx="761953" cy="723022"/>
            </a:xfrm>
          </p:grpSpPr>
          <p:sp>
            <p:nvSpPr>
              <p:cNvPr id="5647" name="Google Shape;5647;p9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9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9" name="Google Shape;5649;p90"/>
              <p:cNvGrpSpPr/>
              <p:nvPr/>
            </p:nvGrpSpPr>
            <p:grpSpPr>
              <a:xfrm>
                <a:off x="2496269" y="1171698"/>
                <a:ext cx="761953" cy="723022"/>
                <a:chOff x="2496269" y="1120652"/>
                <a:chExt cx="761953" cy="723022"/>
              </a:xfrm>
            </p:grpSpPr>
            <p:grpSp>
              <p:nvGrpSpPr>
                <p:cNvPr id="5650" name="Google Shape;5650;p90"/>
                <p:cNvGrpSpPr/>
                <p:nvPr/>
              </p:nvGrpSpPr>
              <p:grpSpPr>
                <a:xfrm>
                  <a:off x="2496269" y="1120652"/>
                  <a:ext cx="761953" cy="723022"/>
                  <a:chOff x="2496269" y="1120652"/>
                  <a:chExt cx="761953" cy="723022"/>
                </a:xfrm>
              </p:grpSpPr>
              <p:grpSp>
                <p:nvGrpSpPr>
                  <p:cNvPr id="5651" name="Google Shape;5651;p90"/>
                  <p:cNvGrpSpPr/>
                  <p:nvPr/>
                </p:nvGrpSpPr>
                <p:grpSpPr>
                  <a:xfrm>
                    <a:off x="2496269" y="1304589"/>
                    <a:ext cx="407089" cy="305057"/>
                    <a:chOff x="2496269" y="1304589"/>
                    <a:chExt cx="407089" cy="305057"/>
                  </a:xfrm>
                </p:grpSpPr>
                <p:sp>
                  <p:nvSpPr>
                    <p:cNvPr id="5652" name="Google Shape;5652;p9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9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90"/>
                  <p:cNvGrpSpPr/>
                  <p:nvPr/>
                </p:nvGrpSpPr>
                <p:grpSpPr>
                  <a:xfrm>
                    <a:off x="2586468" y="1493376"/>
                    <a:ext cx="358850" cy="349656"/>
                    <a:chOff x="2586468" y="1493376"/>
                    <a:chExt cx="358850" cy="349656"/>
                  </a:xfrm>
                </p:grpSpPr>
                <p:sp>
                  <p:nvSpPr>
                    <p:cNvPr id="5655" name="Google Shape;5655;p9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90"/>
                  <p:cNvGrpSpPr/>
                  <p:nvPr/>
                </p:nvGrpSpPr>
                <p:grpSpPr>
                  <a:xfrm>
                    <a:off x="2807939" y="1494024"/>
                    <a:ext cx="358857" cy="349650"/>
                    <a:chOff x="2807939" y="1494024"/>
                    <a:chExt cx="358857" cy="349650"/>
                  </a:xfrm>
                </p:grpSpPr>
                <p:sp>
                  <p:nvSpPr>
                    <p:cNvPr id="5658" name="Google Shape;5658;p9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90"/>
                  <p:cNvGrpSpPr/>
                  <p:nvPr/>
                </p:nvGrpSpPr>
                <p:grpSpPr>
                  <a:xfrm>
                    <a:off x="2851133" y="1305635"/>
                    <a:ext cx="407089" cy="305057"/>
                    <a:chOff x="2851133" y="1305635"/>
                    <a:chExt cx="407089" cy="305057"/>
                  </a:xfrm>
                </p:grpSpPr>
                <p:sp>
                  <p:nvSpPr>
                    <p:cNvPr id="5661" name="Google Shape;5661;p9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90"/>
                  <p:cNvGrpSpPr/>
                  <p:nvPr/>
                </p:nvGrpSpPr>
                <p:grpSpPr>
                  <a:xfrm>
                    <a:off x="2727495" y="1120652"/>
                    <a:ext cx="300271" cy="396358"/>
                    <a:chOff x="2727495" y="1120652"/>
                    <a:chExt cx="300271" cy="396358"/>
                  </a:xfrm>
                </p:grpSpPr>
                <p:sp>
                  <p:nvSpPr>
                    <p:cNvPr id="5664" name="Google Shape;5664;p9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6" name="Google Shape;5666;p90"/>
                <p:cNvGrpSpPr/>
                <p:nvPr/>
              </p:nvGrpSpPr>
              <p:grpSpPr>
                <a:xfrm>
                  <a:off x="2722305" y="1350460"/>
                  <a:ext cx="308357" cy="308344"/>
                  <a:chOff x="2722305" y="1350460"/>
                  <a:chExt cx="308357" cy="308344"/>
                </a:xfrm>
              </p:grpSpPr>
              <p:sp>
                <p:nvSpPr>
                  <p:cNvPr id="5667" name="Google Shape;5667;p9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8" name="Google Shape;5668;p90"/>
                  <p:cNvGrpSpPr/>
                  <p:nvPr/>
                </p:nvGrpSpPr>
                <p:grpSpPr>
                  <a:xfrm>
                    <a:off x="2725064" y="1364529"/>
                    <a:ext cx="297954" cy="280182"/>
                    <a:chOff x="2725064" y="1364529"/>
                    <a:chExt cx="297954" cy="280182"/>
                  </a:xfrm>
                </p:grpSpPr>
                <p:sp>
                  <p:nvSpPr>
                    <p:cNvPr id="5669" name="Google Shape;5669;p9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9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74" name="Google Shape;5674;p9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9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9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9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90"/>
          <p:cNvGrpSpPr/>
          <p:nvPr/>
        </p:nvGrpSpPr>
        <p:grpSpPr>
          <a:xfrm>
            <a:off x="3909129" y="2727412"/>
            <a:ext cx="1569144" cy="591015"/>
            <a:chOff x="3820100" y="3023049"/>
            <a:chExt cx="1303926" cy="491162"/>
          </a:xfrm>
        </p:grpSpPr>
        <p:grpSp>
          <p:nvGrpSpPr>
            <p:cNvPr id="5680" name="Google Shape;5680;p90"/>
            <p:cNvGrpSpPr/>
            <p:nvPr/>
          </p:nvGrpSpPr>
          <p:grpSpPr>
            <a:xfrm>
              <a:off x="3820100" y="3023072"/>
              <a:ext cx="1303926" cy="491139"/>
              <a:chOff x="3820100" y="3023072"/>
              <a:chExt cx="1303926" cy="491139"/>
            </a:xfrm>
          </p:grpSpPr>
          <p:sp>
            <p:nvSpPr>
              <p:cNvPr id="5681" name="Google Shape;5681;p9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9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90"/>
            <p:cNvGrpSpPr/>
            <p:nvPr/>
          </p:nvGrpSpPr>
          <p:grpSpPr>
            <a:xfrm>
              <a:off x="4132439" y="3023645"/>
              <a:ext cx="393633" cy="177096"/>
              <a:chOff x="4132439" y="3023645"/>
              <a:chExt cx="393633" cy="177096"/>
            </a:xfrm>
          </p:grpSpPr>
          <p:sp>
            <p:nvSpPr>
              <p:cNvPr id="5684" name="Google Shape;5684;p9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90"/>
            <p:cNvGrpSpPr/>
            <p:nvPr/>
          </p:nvGrpSpPr>
          <p:grpSpPr>
            <a:xfrm>
              <a:off x="3921811" y="3023049"/>
              <a:ext cx="1002397" cy="388943"/>
              <a:chOff x="3921811" y="3023049"/>
              <a:chExt cx="1002397" cy="388943"/>
            </a:xfrm>
          </p:grpSpPr>
          <p:sp>
            <p:nvSpPr>
              <p:cNvPr id="5687" name="Google Shape;5687;p9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9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90"/>
            <p:cNvGrpSpPr/>
            <p:nvPr/>
          </p:nvGrpSpPr>
          <p:grpSpPr>
            <a:xfrm>
              <a:off x="4023645" y="3023049"/>
              <a:ext cx="683032" cy="286722"/>
              <a:chOff x="4023645" y="3023049"/>
              <a:chExt cx="683032" cy="286722"/>
            </a:xfrm>
          </p:grpSpPr>
          <p:sp>
            <p:nvSpPr>
              <p:cNvPr id="5690" name="Google Shape;5690;p9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2" name="Google Shape;5692;p90"/>
          <p:cNvGrpSpPr/>
          <p:nvPr/>
        </p:nvGrpSpPr>
        <p:grpSpPr>
          <a:xfrm>
            <a:off x="1541251" y="1854258"/>
            <a:ext cx="713522" cy="688025"/>
            <a:chOff x="1706078" y="2092648"/>
            <a:chExt cx="660913" cy="637296"/>
          </a:xfrm>
        </p:grpSpPr>
        <p:sp>
          <p:nvSpPr>
            <p:cNvPr id="5693" name="Google Shape;5693;p9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4" name="Google Shape;5694;p90"/>
            <p:cNvGrpSpPr/>
            <p:nvPr/>
          </p:nvGrpSpPr>
          <p:grpSpPr>
            <a:xfrm>
              <a:off x="1706078" y="2092648"/>
              <a:ext cx="660913" cy="575241"/>
              <a:chOff x="1706078" y="2092648"/>
              <a:chExt cx="660913" cy="575241"/>
            </a:xfrm>
          </p:grpSpPr>
          <p:sp>
            <p:nvSpPr>
              <p:cNvPr id="5695" name="Google Shape;5695;p9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8" name="Google Shape;5698;p90"/>
          <p:cNvGrpSpPr/>
          <p:nvPr/>
        </p:nvGrpSpPr>
        <p:grpSpPr>
          <a:xfrm>
            <a:off x="6303109" y="971806"/>
            <a:ext cx="1317459" cy="684168"/>
            <a:chOff x="238125" y="999450"/>
            <a:chExt cx="7140700" cy="3708225"/>
          </a:xfrm>
        </p:grpSpPr>
        <p:sp>
          <p:nvSpPr>
            <p:cNvPr id="5699" name="Google Shape;5699;p9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9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9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9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Obiettivi</a:t>
            </a:r>
            <a:endParaRPr/>
          </a:p>
        </p:txBody>
      </p:sp>
      <p:sp>
        <p:nvSpPr>
          <p:cNvPr id="569" name="Google Shape;569;p37"/>
          <p:cNvSpPr txBox="1"/>
          <p:nvPr>
            <p:ph idx="3" type="subTitle"/>
          </p:nvPr>
        </p:nvSpPr>
        <p:spPr>
          <a:xfrm>
            <a:off x="1034113" y="2641188"/>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Operazioni Crud</a:t>
            </a:r>
            <a:endParaRPr/>
          </a:p>
        </p:txBody>
      </p:sp>
      <p:sp>
        <p:nvSpPr>
          <p:cNvPr id="570" name="Google Shape;570;p37"/>
          <p:cNvSpPr txBox="1"/>
          <p:nvPr>
            <p:ph idx="1" type="subTitle"/>
          </p:nvPr>
        </p:nvSpPr>
        <p:spPr>
          <a:xfrm>
            <a:off x="3452863" y="2626000"/>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Mappa Interattiva</a:t>
            </a:r>
            <a:endParaRPr/>
          </a:p>
        </p:txBody>
      </p:sp>
      <p:sp>
        <p:nvSpPr>
          <p:cNvPr id="571" name="Google Shape;571;p37"/>
          <p:cNvSpPr txBox="1"/>
          <p:nvPr>
            <p:ph idx="2" type="subTitle"/>
          </p:nvPr>
        </p:nvSpPr>
        <p:spPr>
          <a:xfrm>
            <a:off x="3452813" y="3020688"/>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Mappa che consente di vedere i paesi vincitori</a:t>
            </a:r>
            <a:endParaRPr/>
          </a:p>
        </p:txBody>
      </p:sp>
      <p:sp>
        <p:nvSpPr>
          <p:cNvPr id="572" name="Google Shape;572;p37"/>
          <p:cNvSpPr txBox="1"/>
          <p:nvPr>
            <p:ph idx="4" type="subTitle"/>
          </p:nvPr>
        </p:nvSpPr>
        <p:spPr>
          <a:xfrm>
            <a:off x="1034013" y="30207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Operazioni di create, read, update e delete </a:t>
            </a:r>
            <a:endParaRPr/>
          </a:p>
        </p:txBody>
      </p:sp>
      <p:sp>
        <p:nvSpPr>
          <p:cNvPr id="573" name="Google Shape;573;p37"/>
          <p:cNvSpPr txBox="1"/>
          <p:nvPr>
            <p:ph idx="5" type="subTitle"/>
          </p:nvPr>
        </p:nvSpPr>
        <p:spPr>
          <a:xfrm>
            <a:off x="5833025" y="26348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Analisi Statistica</a:t>
            </a:r>
            <a:endParaRPr/>
          </a:p>
        </p:txBody>
      </p:sp>
      <p:sp>
        <p:nvSpPr>
          <p:cNvPr id="574" name="Google Shape;574;p37"/>
          <p:cNvSpPr txBox="1"/>
          <p:nvPr>
            <p:ph idx="6" type="subTitle"/>
          </p:nvPr>
        </p:nvSpPr>
        <p:spPr>
          <a:xfrm>
            <a:off x="5833025" y="30295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Varie analisi sui dati della world cup</a:t>
            </a:r>
            <a:endParaRPr/>
          </a:p>
        </p:txBody>
      </p:sp>
      <p:pic>
        <p:nvPicPr>
          <p:cNvPr id="575" name="Google Shape;575;p37"/>
          <p:cNvPicPr preferRelativeResize="0"/>
          <p:nvPr/>
        </p:nvPicPr>
        <p:blipFill>
          <a:blip r:embed="rId3">
            <a:alphaModFix/>
          </a:blip>
          <a:stretch>
            <a:fillRect/>
          </a:stretch>
        </p:blipFill>
        <p:spPr>
          <a:xfrm>
            <a:off x="737775" y="4015725"/>
            <a:ext cx="951873" cy="952551"/>
          </a:xfrm>
          <a:prstGeom prst="rect">
            <a:avLst/>
          </a:prstGeom>
          <a:noFill/>
          <a:ln>
            <a:noFill/>
          </a:ln>
        </p:spPr>
      </p:pic>
      <p:grpSp>
        <p:nvGrpSpPr>
          <p:cNvPr id="576" name="Google Shape;576;p37"/>
          <p:cNvGrpSpPr/>
          <p:nvPr/>
        </p:nvGrpSpPr>
        <p:grpSpPr>
          <a:xfrm>
            <a:off x="5528040" y="-521835"/>
            <a:ext cx="3615312" cy="1862153"/>
            <a:chOff x="5528040" y="-521835"/>
            <a:chExt cx="3615312" cy="1862153"/>
          </a:xfrm>
        </p:grpSpPr>
        <p:grpSp>
          <p:nvGrpSpPr>
            <p:cNvPr id="577" name="Google Shape;577;p37"/>
            <p:cNvGrpSpPr/>
            <p:nvPr/>
          </p:nvGrpSpPr>
          <p:grpSpPr>
            <a:xfrm>
              <a:off x="5528040" y="126740"/>
              <a:ext cx="1807662" cy="1213578"/>
              <a:chOff x="7132236" y="-241819"/>
              <a:chExt cx="2327961" cy="1562681"/>
            </a:xfrm>
          </p:grpSpPr>
          <p:sp>
            <p:nvSpPr>
              <p:cNvPr id="578" name="Google Shape;578;p37"/>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7"/>
            <p:cNvGrpSpPr/>
            <p:nvPr/>
          </p:nvGrpSpPr>
          <p:grpSpPr>
            <a:xfrm>
              <a:off x="7335690" y="-521835"/>
              <a:ext cx="1807662" cy="1213578"/>
              <a:chOff x="7132236" y="-241819"/>
              <a:chExt cx="2327961" cy="1562681"/>
            </a:xfrm>
          </p:grpSpPr>
          <p:sp>
            <p:nvSpPr>
              <p:cNvPr id="585" name="Google Shape;585;p37"/>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 name="Google Shape;591;p37"/>
          <p:cNvGrpSpPr/>
          <p:nvPr/>
        </p:nvGrpSpPr>
        <p:grpSpPr>
          <a:xfrm>
            <a:off x="7199065" y="728838"/>
            <a:ext cx="1856048" cy="950977"/>
            <a:chOff x="7199065" y="728838"/>
            <a:chExt cx="1856048" cy="950977"/>
          </a:xfrm>
        </p:grpSpPr>
        <p:grpSp>
          <p:nvGrpSpPr>
            <p:cNvPr id="592" name="Google Shape;592;p37"/>
            <p:cNvGrpSpPr/>
            <p:nvPr/>
          </p:nvGrpSpPr>
          <p:grpSpPr>
            <a:xfrm>
              <a:off x="7199065" y="1068338"/>
              <a:ext cx="910698" cy="611477"/>
              <a:chOff x="7132236" y="-241819"/>
              <a:chExt cx="2327961" cy="1562681"/>
            </a:xfrm>
          </p:grpSpPr>
          <p:sp>
            <p:nvSpPr>
              <p:cNvPr id="593" name="Google Shape;593;p37"/>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7"/>
            <p:cNvGrpSpPr/>
            <p:nvPr/>
          </p:nvGrpSpPr>
          <p:grpSpPr>
            <a:xfrm>
              <a:off x="8144415" y="728838"/>
              <a:ext cx="910698" cy="611477"/>
              <a:chOff x="7132236" y="-241819"/>
              <a:chExt cx="2327961" cy="1562681"/>
            </a:xfrm>
          </p:grpSpPr>
          <p:sp>
            <p:nvSpPr>
              <p:cNvPr id="600" name="Google Shape;600;p37"/>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 name="Google Shape;606;p37"/>
          <p:cNvGrpSpPr/>
          <p:nvPr/>
        </p:nvGrpSpPr>
        <p:grpSpPr>
          <a:xfrm>
            <a:off x="1976459" y="1747462"/>
            <a:ext cx="353645" cy="353645"/>
            <a:chOff x="-34763900" y="3561225"/>
            <a:chExt cx="291450" cy="291450"/>
          </a:xfrm>
        </p:grpSpPr>
        <p:sp>
          <p:nvSpPr>
            <p:cNvPr id="607" name="Google Shape;607;p3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7"/>
          <p:cNvGrpSpPr/>
          <p:nvPr/>
        </p:nvGrpSpPr>
        <p:grpSpPr>
          <a:xfrm>
            <a:off x="4402322" y="1747460"/>
            <a:ext cx="339306" cy="298186"/>
            <a:chOff x="2085450" y="2057100"/>
            <a:chExt cx="481900" cy="423500"/>
          </a:xfrm>
        </p:grpSpPr>
        <p:sp>
          <p:nvSpPr>
            <p:cNvPr id="611" name="Google Shape;611;p3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 name="Google Shape;612;p3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 name="Google Shape;613;p3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 name="Google Shape;614;p37"/>
          <p:cNvSpPr/>
          <p:nvPr/>
        </p:nvSpPr>
        <p:spPr>
          <a:xfrm>
            <a:off x="6775258" y="1747451"/>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gradFill>
            <a:gsLst>
              <a:gs pos="0">
                <a:schemeClr val="accent3"/>
              </a:gs>
              <a:gs pos="28000">
                <a:schemeClr val="accent4"/>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1" name="Shape 5711"/>
        <p:cNvGrpSpPr/>
        <p:nvPr/>
      </p:nvGrpSpPr>
      <p:grpSpPr>
        <a:xfrm>
          <a:off x="0" y="0"/>
          <a:ext cx="0" cy="0"/>
          <a:chOff x="0" y="0"/>
          <a:chExt cx="0" cy="0"/>
        </a:xfrm>
      </p:grpSpPr>
      <p:grpSp>
        <p:nvGrpSpPr>
          <p:cNvPr id="5712" name="Google Shape;5712;p91"/>
          <p:cNvGrpSpPr/>
          <p:nvPr/>
        </p:nvGrpSpPr>
        <p:grpSpPr>
          <a:xfrm>
            <a:off x="717027" y="967622"/>
            <a:ext cx="1636117" cy="1526144"/>
            <a:chOff x="729238" y="1179665"/>
            <a:chExt cx="1636117" cy="1526144"/>
          </a:xfrm>
        </p:grpSpPr>
        <p:grpSp>
          <p:nvGrpSpPr>
            <p:cNvPr id="5713" name="Google Shape;5713;p91"/>
            <p:cNvGrpSpPr/>
            <p:nvPr/>
          </p:nvGrpSpPr>
          <p:grpSpPr>
            <a:xfrm>
              <a:off x="729238" y="1179665"/>
              <a:ext cx="80700" cy="1526144"/>
              <a:chOff x="729238" y="1179665"/>
              <a:chExt cx="80700" cy="1526144"/>
            </a:xfrm>
          </p:grpSpPr>
          <p:sp>
            <p:nvSpPr>
              <p:cNvPr id="5714" name="Google Shape;5714;p9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9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9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9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91"/>
            <p:cNvGrpSpPr/>
            <p:nvPr/>
          </p:nvGrpSpPr>
          <p:grpSpPr>
            <a:xfrm>
              <a:off x="903098" y="1179665"/>
              <a:ext cx="80700" cy="1526144"/>
              <a:chOff x="903098" y="1179665"/>
              <a:chExt cx="80700" cy="1526144"/>
            </a:xfrm>
          </p:grpSpPr>
          <p:sp>
            <p:nvSpPr>
              <p:cNvPr id="5725" name="Google Shape;5725;p9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9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91"/>
            <p:cNvGrpSpPr/>
            <p:nvPr/>
          </p:nvGrpSpPr>
          <p:grpSpPr>
            <a:xfrm>
              <a:off x="1076958" y="1179665"/>
              <a:ext cx="80700" cy="1526144"/>
              <a:chOff x="1076958" y="1179665"/>
              <a:chExt cx="80700" cy="1526144"/>
            </a:xfrm>
          </p:grpSpPr>
          <p:sp>
            <p:nvSpPr>
              <p:cNvPr id="5736" name="Google Shape;5736;p9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9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91"/>
            <p:cNvGrpSpPr/>
            <p:nvPr/>
          </p:nvGrpSpPr>
          <p:grpSpPr>
            <a:xfrm>
              <a:off x="1247707" y="1179665"/>
              <a:ext cx="80700" cy="1526144"/>
              <a:chOff x="1247707" y="1179665"/>
              <a:chExt cx="80700" cy="1526144"/>
            </a:xfrm>
          </p:grpSpPr>
          <p:sp>
            <p:nvSpPr>
              <p:cNvPr id="5747" name="Google Shape;5747;p9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9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9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91"/>
            <p:cNvGrpSpPr/>
            <p:nvPr/>
          </p:nvGrpSpPr>
          <p:grpSpPr>
            <a:xfrm>
              <a:off x="1421567" y="1179665"/>
              <a:ext cx="80700" cy="1526144"/>
              <a:chOff x="1421567" y="1179665"/>
              <a:chExt cx="80700" cy="1526144"/>
            </a:xfrm>
          </p:grpSpPr>
          <p:sp>
            <p:nvSpPr>
              <p:cNvPr id="5758" name="Google Shape;5758;p9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9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9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9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9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9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9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9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9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9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91"/>
            <p:cNvGrpSpPr/>
            <p:nvPr/>
          </p:nvGrpSpPr>
          <p:grpSpPr>
            <a:xfrm>
              <a:off x="1592327" y="1179665"/>
              <a:ext cx="80700" cy="1526144"/>
              <a:chOff x="1592327" y="1179665"/>
              <a:chExt cx="80700" cy="1526144"/>
            </a:xfrm>
          </p:grpSpPr>
          <p:sp>
            <p:nvSpPr>
              <p:cNvPr id="5769" name="Google Shape;5769;p9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9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9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9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91"/>
            <p:cNvGrpSpPr/>
            <p:nvPr/>
          </p:nvGrpSpPr>
          <p:grpSpPr>
            <a:xfrm>
              <a:off x="1766187" y="1179665"/>
              <a:ext cx="80700" cy="1526144"/>
              <a:chOff x="1766187" y="1179665"/>
              <a:chExt cx="80700" cy="1526144"/>
            </a:xfrm>
          </p:grpSpPr>
          <p:sp>
            <p:nvSpPr>
              <p:cNvPr id="5780" name="Google Shape;5780;p9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9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91"/>
            <p:cNvGrpSpPr/>
            <p:nvPr/>
          </p:nvGrpSpPr>
          <p:grpSpPr>
            <a:xfrm>
              <a:off x="1936935" y="1179665"/>
              <a:ext cx="80700" cy="1526144"/>
              <a:chOff x="1936935" y="1179665"/>
              <a:chExt cx="80700" cy="1526144"/>
            </a:xfrm>
          </p:grpSpPr>
          <p:sp>
            <p:nvSpPr>
              <p:cNvPr id="5791" name="Google Shape;5791;p9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9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9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9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9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91"/>
            <p:cNvGrpSpPr/>
            <p:nvPr/>
          </p:nvGrpSpPr>
          <p:grpSpPr>
            <a:xfrm>
              <a:off x="2110795" y="1179665"/>
              <a:ext cx="80700" cy="1526144"/>
              <a:chOff x="2110795" y="1179665"/>
              <a:chExt cx="80700" cy="1526144"/>
            </a:xfrm>
          </p:grpSpPr>
          <p:sp>
            <p:nvSpPr>
              <p:cNvPr id="5802" name="Google Shape;5802;p9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91"/>
            <p:cNvGrpSpPr/>
            <p:nvPr/>
          </p:nvGrpSpPr>
          <p:grpSpPr>
            <a:xfrm>
              <a:off x="2284655" y="1179665"/>
              <a:ext cx="80700" cy="1526144"/>
              <a:chOff x="2284655" y="1179665"/>
              <a:chExt cx="80700" cy="1526144"/>
            </a:xfrm>
          </p:grpSpPr>
          <p:sp>
            <p:nvSpPr>
              <p:cNvPr id="5813" name="Google Shape;5813;p9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9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9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9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9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9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3" name="Google Shape;5823;p91"/>
          <p:cNvGrpSpPr/>
          <p:nvPr/>
        </p:nvGrpSpPr>
        <p:grpSpPr>
          <a:xfrm>
            <a:off x="2611693" y="986760"/>
            <a:ext cx="1364248" cy="1102133"/>
            <a:chOff x="2623904" y="1198803"/>
            <a:chExt cx="1364248" cy="1102133"/>
          </a:xfrm>
        </p:grpSpPr>
        <p:grpSp>
          <p:nvGrpSpPr>
            <p:cNvPr id="5824" name="Google Shape;5824;p91"/>
            <p:cNvGrpSpPr/>
            <p:nvPr/>
          </p:nvGrpSpPr>
          <p:grpSpPr>
            <a:xfrm>
              <a:off x="2623907" y="1198803"/>
              <a:ext cx="1364245" cy="273000"/>
              <a:chOff x="2623907" y="1198803"/>
              <a:chExt cx="1364245" cy="273000"/>
            </a:xfrm>
          </p:grpSpPr>
          <p:sp>
            <p:nvSpPr>
              <p:cNvPr id="5825" name="Google Shape;5825;p9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9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9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91"/>
            <p:cNvGrpSpPr/>
            <p:nvPr/>
          </p:nvGrpSpPr>
          <p:grpSpPr>
            <a:xfrm>
              <a:off x="2623904" y="1476964"/>
              <a:ext cx="1364245" cy="273000"/>
              <a:chOff x="2623904" y="1476964"/>
              <a:chExt cx="1364245" cy="273000"/>
            </a:xfrm>
          </p:grpSpPr>
          <p:sp>
            <p:nvSpPr>
              <p:cNvPr id="5831" name="Google Shape;5831;p9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9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91"/>
            <p:cNvGrpSpPr/>
            <p:nvPr/>
          </p:nvGrpSpPr>
          <p:grpSpPr>
            <a:xfrm>
              <a:off x="2623907" y="1749775"/>
              <a:ext cx="1364245" cy="273000"/>
              <a:chOff x="2623907" y="1749775"/>
              <a:chExt cx="1364245" cy="273000"/>
            </a:xfrm>
          </p:grpSpPr>
          <p:sp>
            <p:nvSpPr>
              <p:cNvPr id="5837" name="Google Shape;5837;p9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9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9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9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91"/>
            <p:cNvGrpSpPr/>
            <p:nvPr/>
          </p:nvGrpSpPr>
          <p:grpSpPr>
            <a:xfrm>
              <a:off x="2623904" y="2027936"/>
              <a:ext cx="1364245" cy="273000"/>
              <a:chOff x="2623904" y="2027936"/>
              <a:chExt cx="1364245" cy="273000"/>
            </a:xfrm>
          </p:grpSpPr>
          <p:sp>
            <p:nvSpPr>
              <p:cNvPr id="5843" name="Google Shape;5843;p9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9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9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9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8" name="Google Shape;5848;p91"/>
          <p:cNvGrpSpPr/>
          <p:nvPr/>
        </p:nvGrpSpPr>
        <p:grpSpPr>
          <a:xfrm>
            <a:off x="2601154" y="2445833"/>
            <a:ext cx="1387541" cy="159124"/>
            <a:chOff x="3200660" y="2180272"/>
            <a:chExt cx="2563824" cy="378237"/>
          </a:xfrm>
        </p:grpSpPr>
        <p:sp>
          <p:nvSpPr>
            <p:cNvPr id="5849" name="Google Shape;5849;p9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9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9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9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9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9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9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9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9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91"/>
          <p:cNvGrpSpPr/>
          <p:nvPr/>
        </p:nvGrpSpPr>
        <p:grpSpPr>
          <a:xfrm>
            <a:off x="2597679" y="2723597"/>
            <a:ext cx="1390502" cy="159625"/>
            <a:chOff x="3530150" y="2790075"/>
            <a:chExt cx="1962600" cy="225300"/>
          </a:xfrm>
        </p:grpSpPr>
        <p:sp>
          <p:nvSpPr>
            <p:cNvPr id="5868" name="Google Shape;5868;p9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9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91"/>
          <p:cNvGrpSpPr/>
          <p:nvPr/>
        </p:nvGrpSpPr>
        <p:grpSpPr>
          <a:xfrm>
            <a:off x="2597736" y="3001862"/>
            <a:ext cx="1411629" cy="154175"/>
            <a:chOff x="3558802" y="4011244"/>
            <a:chExt cx="1866000" cy="111600"/>
          </a:xfrm>
        </p:grpSpPr>
        <p:sp>
          <p:nvSpPr>
            <p:cNvPr id="5871" name="Google Shape;5871;p9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9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91"/>
          <p:cNvGrpSpPr/>
          <p:nvPr/>
        </p:nvGrpSpPr>
        <p:grpSpPr>
          <a:xfrm>
            <a:off x="2598024" y="2207432"/>
            <a:ext cx="1383503" cy="119761"/>
            <a:chOff x="3465975" y="2270258"/>
            <a:chExt cx="1986364" cy="171947"/>
          </a:xfrm>
        </p:grpSpPr>
        <p:sp>
          <p:nvSpPr>
            <p:cNvPr id="5874" name="Google Shape;5874;p9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9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9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9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9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91"/>
          <p:cNvGrpSpPr/>
          <p:nvPr/>
        </p:nvGrpSpPr>
        <p:grpSpPr>
          <a:xfrm>
            <a:off x="2609031" y="3571205"/>
            <a:ext cx="1369531" cy="195460"/>
            <a:chOff x="723300" y="4253549"/>
            <a:chExt cx="2276482" cy="324900"/>
          </a:xfrm>
        </p:grpSpPr>
        <p:sp>
          <p:nvSpPr>
            <p:cNvPr id="5883" name="Google Shape;5883;p9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9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9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9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91"/>
          <p:cNvGrpSpPr/>
          <p:nvPr/>
        </p:nvGrpSpPr>
        <p:grpSpPr>
          <a:xfrm>
            <a:off x="2598592" y="3272446"/>
            <a:ext cx="1389066" cy="180119"/>
            <a:chOff x="705948" y="3788465"/>
            <a:chExt cx="2308953" cy="299400"/>
          </a:xfrm>
        </p:grpSpPr>
        <p:sp>
          <p:nvSpPr>
            <p:cNvPr id="5889" name="Google Shape;5889;p9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9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9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9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9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91"/>
          <p:cNvGrpSpPr/>
          <p:nvPr/>
        </p:nvGrpSpPr>
        <p:grpSpPr>
          <a:xfrm>
            <a:off x="4195583" y="1876400"/>
            <a:ext cx="1433821" cy="191501"/>
            <a:chOff x="4273350" y="2088443"/>
            <a:chExt cx="1433821" cy="191501"/>
          </a:xfrm>
        </p:grpSpPr>
        <p:grpSp>
          <p:nvGrpSpPr>
            <p:cNvPr id="5895" name="Google Shape;5895;p91"/>
            <p:cNvGrpSpPr/>
            <p:nvPr/>
          </p:nvGrpSpPr>
          <p:grpSpPr>
            <a:xfrm>
              <a:off x="4273350" y="2088443"/>
              <a:ext cx="1433821" cy="0"/>
              <a:chOff x="5224975" y="2962250"/>
              <a:chExt cx="1544400" cy="0"/>
            </a:xfrm>
          </p:grpSpPr>
          <p:cxnSp>
            <p:nvCxnSpPr>
              <p:cNvPr id="5896" name="Google Shape;5896;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97" name="Google Shape;5897;p9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98" name="Google Shape;5898;p91"/>
            <p:cNvGrpSpPr/>
            <p:nvPr/>
          </p:nvGrpSpPr>
          <p:grpSpPr>
            <a:xfrm>
              <a:off x="4273350" y="2279944"/>
              <a:ext cx="1433821" cy="0"/>
              <a:chOff x="5224975" y="2962250"/>
              <a:chExt cx="1544400" cy="0"/>
            </a:xfrm>
          </p:grpSpPr>
          <p:cxnSp>
            <p:nvCxnSpPr>
              <p:cNvPr id="5899" name="Google Shape;5899;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00" name="Google Shape;5900;p9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01" name="Google Shape;5901;p91"/>
          <p:cNvGrpSpPr/>
          <p:nvPr/>
        </p:nvGrpSpPr>
        <p:grpSpPr>
          <a:xfrm>
            <a:off x="2646529" y="3885304"/>
            <a:ext cx="1304609" cy="294074"/>
            <a:chOff x="2658741" y="4097347"/>
            <a:chExt cx="1304609" cy="294074"/>
          </a:xfrm>
        </p:grpSpPr>
        <p:grpSp>
          <p:nvGrpSpPr>
            <p:cNvPr id="5902" name="Google Shape;5902;p91"/>
            <p:cNvGrpSpPr/>
            <p:nvPr/>
          </p:nvGrpSpPr>
          <p:grpSpPr>
            <a:xfrm>
              <a:off x="2658741" y="4097347"/>
              <a:ext cx="118572" cy="294074"/>
              <a:chOff x="3343310" y="4475555"/>
              <a:chExt cx="127717" cy="316753"/>
            </a:xfrm>
          </p:grpSpPr>
          <p:sp>
            <p:nvSpPr>
              <p:cNvPr id="5903" name="Google Shape;5903;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91"/>
            <p:cNvGrpSpPr/>
            <p:nvPr/>
          </p:nvGrpSpPr>
          <p:grpSpPr>
            <a:xfrm>
              <a:off x="3815519" y="4098388"/>
              <a:ext cx="147831" cy="291991"/>
              <a:chOff x="3527539" y="4476677"/>
              <a:chExt cx="159232" cy="314510"/>
            </a:xfrm>
          </p:grpSpPr>
          <p:sp>
            <p:nvSpPr>
              <p:cNvPr id="5906" name="Google Shape;5906;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91"/>
            <p:cNvGrpSpPr/>
            <p:nvPr/>
          </p:nvGrpSpPr>
          <p:grpSpPr>
            <a:xfrm>
              <a:off x="3511696" y="4098388"/>
              <a:ext cx="147831" cy="291991"/>
              <a:chOff x="3527539" y="4476677"/>
              <a:chExt cx="159232" cy="314510"/>
            </a:xfrm>
          </p:grpSpPr>
          <p:sp>
            <p:nvSpPr>
              <p:cNvPr id="5909" name="Google Shape;5909;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91"/>
            <p:cNvGrpSpPr/>
            <p:nvPr/>
          </p:nvGrpSpPr>
          <p:grpSpPr>
            <a:xfrm>
              <a:off x="3207874" y="4098388"/>
              <a:ext cx="147831" cy="291991"/>
              <a:chOff x="3527539" y="4476677"/>
              <a:chExt cx="159232" cy="314510"/>
            </a:xfrm>
          </p:grpSpPr>
          <p:sp>
            <p:nvSpPr>
              <p:cNvPr id="5912" name="Google Shape;5912;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91"/>
            <p:cNvGrpSpPr/>
            <p:nvPr/>
          </p:nvGrpSpPr>
          <p:grpSpPr>
            <a:xfrm>
              <a:off x="2933305" y="4097347"/>
              <a:ext cx="118572" cy="294074"/>
              <a:chOff x="3343310" y="4475555"/>
              <a:chExt cx="127717" cy="316753"/>
            </a:xfrm>
          </p:grpSpPr>
          <p:sp>
            <p:nvSpPr>
              <p:cNvPr id="5915" name="Google Shape;5915;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7" name="Google Shape;5917;p91"/>
          <p:cNvGrpSpPr/>
          <p:nvPr/>
        </p:nvGrpSpPr>
        <p:grpSpPr>
          <a:xfrm>
            <a:off x="4197138" y="963998"/>
            <a:ext cx="1430711" cy="751237"/>
            <a:chOff x="5159450" y="1919950"/>
            <a:chExt cx="1541050" cy="862500"/>
          </a:xfrm>
        </p:grpSpPr>
        <p:sp>
          <p:nvSpPr>
            <p:cNvPr id="5918" name="Google Shape;5918;p9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19" name="Google Shape;5919;p91"/>
            <p:cNvGrpSpPr/>
            <p:nvPr/>
          </p:nvGrpSpPr>
          <p:grpSpPr>
            <a:xfrm>
              <a:off x="5159450" y="1919950"/>
              <a:ext cx="1541050" cy="862500"/>
              <a:chOff x="5159450" y="1919950"/>
              <a:chExt cx="1541050" cy="862500"/>
            </a:xfrm>
          </p:grpSpPr>
          <p:cxnSp>
            <p:nvCxnSpPr>
              <p:cNvPr id="5920" name="Google Shape;5920;p9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21" name="Google Shape;5921;p9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22" name="Google Shape;5922;p91"/>
          <p:cNvGrpSpPr/>
          <p:nvPr/>
        </p:nvGrpSpPr>
        <p:grpSpPr>
          <a:xfrm>
            <a:off x="4245275" y="2227768"/>
            <a:ext cx="1334436" cy="967914"/>
            <a:chOff x="4294923" y="2439811"/>
            <a:chExt cx="1334436" cy="967914"/>
          </a:xfrm>
        </p:grpSpPr>
        <p:grpSp>
          <p:nvGrpSpPr>
            <p:cNvPr id="5923" name="Google Shape;5923;p91"/>
            <p:cNvGrpSpPr/>
            <p:nvPr/>
          </p:nvGrpSpPr>
          <p:grpSpPr>
            <a:xfrm>
              <a:off x="4960455" y="2469658"/>
              <a:ext cx="668904" cy="885524"/>
              <a:chOff x="4960455" y="2469658"/>
              <a:chExt cx="668904" cy="885524"/>
            </a:xfrm>
          </p:grpSpPr>
          <p:sp>
            <p:nvSpPr>
              <p:cNvPr id="5924" name="Google Shape;5924;p9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9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9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9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9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91"/>
            <p:cNvGrpSpPr/>
            <p:nvPr/>
          </p:nvGrpSpPr>
          <p:grpSpPr>
            <a:xfrm>
              <a:off x="4294923" y="2469658"/>
              <a:ext cx="668951" cy="885524"/>
              <a:chOff x="4294923" y="2469658"/>
              <a:chExt cx="668951" cy="885524"/>
            </a:xfrm>
          </p:grpSpPr>
          <p:sp>
            <p:nvSpPr>
              <p:cNvPr id="5931" name="Google Shape;5931;p9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9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9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91"/>
          <p:cNvGrpSpPr/>
          <p:nvPr/>
        </p:nvGrpSpPr>
        <p:grpSpPr>
          <a:xfrm>
            <a:off x="4231478" y="3282213"/>
            <a:ext cx="1430949" cy="897289"/>
            <a:chOff x="4351371" y="3547942"/>
            <a:chExt cx="1345130" cy="843475"/>
          </a:xfrm>
        </p:grpSpPr>
        <p:grpSp>
          <p:nvGrpSpPr>
            <p:cNvPr id="5939" name="Google Shape;5939;p91"/>
            <p:cNvGrpSpPr/>
            <p:nvPr/>
          </p:nvGrpSpPr>
          <p:grpSpPr>
            <a:xfrm>
              <a:off x="4351371" y="4209917"/>
              <a:ext cx="1345130" cy="181500"/>
              <a:chOff x="4351371" y="4209917"/>
              <a:chExt cx="1345130" cy="181500"/>
            </a:xfrm>
          </p:grpSpPr>
          <p:sp>
            <p:nvSpPr>
              <p:cNvPr id="5940" name="Google Shape;5940;p9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1" name="Google Shape;5941;p9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42" name="Google Shape;5942;p91"/>
            <p:cNvGrpSpPr/>
            <p:nvPr/>
          </p:nvGrpSpPr>
          <p:grpSpPr>
            <a:xfrm>
              <a:off x="4403010" y="3985221"/>
              <a:ext cx="1109518" cy="181500"/>
              <a:chOff x="4403010" y="3985221"/>
              <a:chExt cx="1109518" cy="181500"/>
            </a:xfrm>
          </p:grpSpPr>
          <p:sp>
            <p:nvSpPr>
              <p:cNvPr id="5943" name="Google Shape;5943;p9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4" name="Google Shape;5944;p9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45" name="Google Shape;5945;p91"/>
            <p:cNvGrpSpPr/>
            <p:nvPr/>
          </p:nvGrpSpPr>
          <p:grpSpPr>
            <a:xfrm>
              <a:off x="4618704" y="3766582"/>
              <a:ext cx="807858" cy="181500"/>
              <a:chOff x="4618704" y="3766582"/>
              <a:chExt cx="807858" cy="181500"/>
            </a:xfrm>
          </p:grpSpPr>
          <p:sp>
            <p:nvSpPr>
              <p:cNvPr id="5946" name="Google Shape;5946;p9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7" name="Google Shape;5947;p9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48" name="Google Shape;5948;p91"/>
            <p:cNvGrpSpPr/>
            <p:nvPr/>
          </p:nvGrpSpPr>
          <p:grpSpPr>
            <a:xfrm>
              <a:off x="4735238" y="3547942"/>
              <a:ext cx="462839" cy="181500"/>
              <a:chOff x="4735238" y="3547942"/>
              <a:chExt cx="462839" cy="181500"/>
            </a:xfrm>
          </p:grpSpPr>
          <p:sp>
            <p:nvSpPr>
              <p:cNvPr id="5949" name="Google Shape;5949;p9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0" name="Google Shape;5950;p9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51" name="Google Shape;5951;p91"/>
          <p:cNvGrpSpPr/>
          <p:nvPr/>
        </p:nvGrpSpPr>
        <p:grpSpPr>
          <a:xfrm>
            <a:off x="7407836" y="2217537"/>
            <a:ext cx="1020955" cy="928853"/>
            <a:chOff x="926675" y="238125"/>
            <a:chExt cx="5755100" cy="5232975"/>
          </a:xfrm>
        </p:grpSpPr>
        <p:sp>
          <p:nvSpPr>
            <p:cNvPr id="5952" name="Google Shape;5952;p9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91"/>
          <p:cNvGrpSpPr/>
          <p:nvPr/>
        </p:nvGrpSpPr>
        <p:grpSpPr>
          <a:xfrm>
            <a:off x="715210" y="2616272"/>
            <a:ext cx="1695374" cy="1560837"/>
            <a:chOff x="727421" y="2828315"/>
            <a:chExt cx="1695374" cy="1560837"/>
          </a:xfrm>
        </p:grpSpPr>
        <p:grpSp>
          <p:nvGrpSpPr>
            <p:cNvPr id="5957" name="Google Shape;5957;p91"/>
            <p:cNvGrpSpPr/>
            <p:nvPr/>
          </p:nvGrpSpPr>
          <p:grpSpPr>
            <a:xfrm>
              <a:off x="727421" y="2828315"/>
              <a:ext cx="1695374" cy="1560837"/>
              <a:chOff x="734799" y="2782450"/>
              <a:chExt cx="1571100" cy="1577400"/>
            </a:xfrm>
          </p:grpSpPr>
          <p:cxnSp>
            <p:nvCxnSpPr>
              <p:cNvPr id="5958" name="Google Shape;5958;p9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59" name="Google Shape;5959;p9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60" name="Google Shape;5960;p91"/>
            <p:cNvGrpSpPr/>
            <p:nvPr/>
          </p:nvGrpSpPr>
          <p:grpSpPr>
            <a:xfrm>
              <a:off x="819108" y="2882501"/>
              <a:ext cx="1556791" cy="1426186"/>
              <a:chOff x="819108" y="2882501"/>
              <a:chExt cx="1556791" cy="1426186"/>
            </a:xfrm>
          </p:grpSpPr>
          <p:grpSp>
            <p:nvGrpSpPr>
              <p:cNvPr id="5961" name="Google Shape;5961;p91"/>
              <p:cNvGrpSpPr/>
              <p:nvPr/>
            </p:nvGrpSpPr>
            <p:grpSpPr>
              <a:xfrm>
                <a:off x="819108" y="2882501"/>
                <a:ext cx="103104" cy="1426186"/>
                <a:chOff x="4674013" y="3100904"/>
                <a:chExt cx="122758" cy="1698043"/>
              </a:xfrm>
            </p:grpSpPr>
            <p:sp>
              <p:nvSpPr>
                <p:cNvPr id="5962" name="Google Shape;5962;p9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9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9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9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9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91"/>
              <p:cNvGrpSpPr/>
              <p:nvPr/>
            </p:nvGrpSpPr>
            <p:grpSpPr>
              <a:xfrm>
                <a:off x="1062475" y="2882501"/>
                <a:ext cx="103104" cy="1426186"/>
                <a:chOff x="4940438" y="3100904"/>
                <a:chExt cx="122758" cy="1698043"/>
              </a:xfrm>
            </p:grpSpPr>
            <p:sp>
              <p:nvSpPr>
                <p:cNvPr id="5970" name="Google Shape;5970;p9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9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9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9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9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9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91"/>
              <p:cNvGrpSpPr/>
              <p:nvPr/>
            </p:nvGrpSpPr>
            <p:grpSpPr>
              <a:xfrm>
                <a:off x="1299324" y="2882501"/>
                <a:ext cx="103104" cy="1426186"/>
                <a:chOff x="5206863" y="3100904"/>
                <a:chExt cx="122758" cy="1698043"/>
              </a:xfrm>
            </p:grpSpPr>
            <p:sp>
              <p:nvSpPr>
                <p:cNvPr id="5978" name="Google Shape;5978;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91"/>
              <p:cNvGrpSpPr/>
              <p:nvPr/>
            </p:nvGrpSpPr>
            <p:grpSpPr>
              <a:xfrm>
                <a:off x="1786057" y="2882501"/>
                <a:ext cx="103104" cy="1426186"/>
                <a:chOff x="6006138" y="3143629"/>
                <a:chExt cx="122758" cy="1698043"/>
              </a:xfrm>
            </p:grpSpPr>
            <p:sp>
              <p:nvSpPr>
                <p:cNvPr id="5986" name="Google Shape;5986;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91"/>
              <p:cNvGrpSpPr/>
              <p:nvPr/>
            </p:nvGrpSpPr>
            <p:grpSpPr>
              <a:xfrm>
                <a:off x="2029422" y="2882501"/>
                <a:ext cx="103104" cy="1426186"/>
                <a:chOff x="6805413" y="3100904"/>
                <a:chExt cx="122758" cy="1698043"/>
              </a:xfrm>
            </p:grpSpPr>
            <p:sp>
              <p:nvSpPr>
                <p:cNvPr id="5994" name="Google Shape;5994;p9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9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91"/>
              <p:cNvGrpSpPr/>
              <p:nvPr/>
            </p:nvGrpSpPr>
            <p:grpSpPr>
              <a:xfrm>
                <a:off x="2272795" y="2882501"/>
                <a:ext cx="103104" cy="1426186"/>
                <a:chOff x="5206863" y="3100904"/>
                <a:chExt cx="122758" cy="1698043"/>
              </a:xfrm>
            </p:grpSpPr>
            <p:sp>
              <p:nvSpPr>
                <p:cNvPr id="6002" name="Google Shape;6002;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91"/>
              <p:cNvGrpSpPr/>
              <p:nvPr/>
            </p:nvGrpSpPr>
            <p:grpSpPr>
              <a:xfrm>
                <a:off x="1542694" y="2882501"/>
                <a:ext cx="103104" cy="1426186"/>
                <a:chOff x="6006138" y="3143629"/>
                <a:chExt cx="122758" cy="1698043"/>
              </a:xfrm>
            </p:grpSpPr>
            <p:sp>
              <p:nvSpPr>
                <p:cNvPr id="6010" name="Google Shape;6010;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17" name="Google Shape;6017;p91"/>
          <p:cNvGrpSpPr/>
          <p:nvPr/>
        </p:nvGrpSpPr>
        <p:grpSpPr>
          <a:xfrm>
            <a:off x="5671260" y="3305994"/>
            <a:ext cx="2749952" cy="870677"/>
            <a:chOff x="238125" y="1725700"/>
            <a:chExt cx="7139025" cy="2260325"/>
          </a:xfrm>
        </p:grpSpPr>
        <p:sp>
          <p:nvSpPr>
            <p:cNvPr id="6018" name="Google Shape;6018;p9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9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9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9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9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91"/>
          <p:cNvGrpSpPr/>
          <p:nvPr/>
        </p:nvGrpSpPr>
        <p:grpSpPr>
          <a:xfrm>
            <a:off x="5941424" y="2247740"/>
            <a:ext cx="1105452" cy="916747"/>
            <a:chOff x="5249100" y="1210600"/>
            <a:chExt cx="3502700" cy="2904775"/>
          </a:xfrm>
        </p:grpSpPr>
        <p:sp>
          <p:nvSpPr>
            <p:cNvPr id="6029" name="Google Shape;6029;p9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3" name="Google Shape;6033;p9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34" name="Google Shape;6034;p9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35" name="Google Shape;6035;p9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36" name="Google Shape;6036;p9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37" name="Google Shape;6037;p9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91"/>
          <p:cNvGrpSpPr/>
          <p:nvPr/>
        </p:nvGrpSpPr>
        <p:grpSpPr>
          <a:xfrm>
            <a:off x="7123972" y="967158"/>
            <a:ext cx="1304650" cy="1124856"/>
            <a:chOff x="7287122" y="1165658"/>
            <a:chExt cx="1219413" cy="1051365"/>
          </a:xfrm>
        </p:grpSpPr>
        <p:grpSp>
          <p:nvGrpSpPr>
            <p:cNvPr id="6039" name="Google Shape;6039;p91"/>
            <p:cNvGrpSpPr/>
            <p:nvPr/>
          </p:nvGrpSpPr>
          <p:grpSpPr>
            <a:xfrm>
              <a:off x="7287122" y="1969723"/>
              <a:ext cx="1219413" cy="247300"/>
              <a:chOff x="7287122" y="1969723"/>
              <a:chExt cx="1219413" cy="247300"/>
            </a:xfrm>
          </p:grpSpPr>
          <p:sp>
            <p:nvSpPr>
              <p:cNvPr id="6040" name="Google Shape;6040;p9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91"/>
              <p:cNvGrpSpPr/>
              <p:nvPr/>
            </p:nvGrpSpPr>
            <p:grpSpPr>
              <a:xfrm>
                <a:off x="7287122" y="2063892"/>
                <a:ext cx="1151753" cy="73428"/>
                <a:chOff x="7287122" y="2063892"/>
                <a:chExt cx="1151753" cy="73428"/>
              </a:xfrm>
            </p:grpSpPr>
            <p:sp>
              <p:nvSpPr>
                <p:cNvPr id="6042" name="Google Shape;6042;p9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3" name="Google Shape;6043;p9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44" name="Google Shape;6044;p91"/>
            <p:cNvGrpSpPr/>
            <p:nvPr/>
          </p:nvGrpSpPr>
          <p:grpSpPr>
            <a:xfrm>
              <a:off x="7287122" y="1712201"/>
              <a:ext cx="1219403" cy="246767"/>
              <a:chOff x="7287122" y="1712201"/>
              <a:chExt cx="1219403" cy="246767"/>
            </a:xfrm>
          </p:grpSpPr>
          <p:sp>
            <p:nvSpPr>
              <p:cNvPr id="6045" name="Google Shape;6045;p9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6" name="Google Shape;6046;p91"/>
              <p:cNvGrpSpPr/>
              <p:nvPr/>
            </p:nvGrpSpPr>
            <p:grpSpPr>
              <a:xfrm>
                <a:off x="7287122" y="1842861"/>
                <a:ext cx="1005303" cy="73419"/>
                <a:chOff x="7287122" y="1842861"/>
                <a:chExt cx="1005303" cy="73419"/>
              </a:xfrm>
            </p:grpSpPr>
            <p:sp>
              <p:nvSpPr>
                <p:cNvPr id="6047" name="Google Shape;6047;p9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8" name="Google Shape;6048;p9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49" name="Google Shape;6049;p91"/>
            <p:cNvGrpSpPr/>
            <p:nvPr/>
          </p:nvGrpSpPr>
          <p:grpSpPr>
            <a:xfrm>
              <a:off x="7287122" y="1447520"/>
              <a:ext cx="1219403" cy="286667"/>
              <a:chOff x="7287122" y="1447520"/>
              <a:chExt cx="1219403" cy="286667"/>
            </a:xfrm>
          </p:grpSpPr>
          <p:sp>
            <p:nvSpPr>
              <p:cNvPr id="6050" name="Google Shape;6050;p9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91"/>
              <p:cNvGrpSpPr/>
              <p:nvPr/>
            </p:nvGrpSpPr>
            <p:grpSpPr>
              <a:xfrm>
                <a:off x="7287122" y="1581977"/>
                <a:ext cx="852803" cy="73428"/>
                <a:chOff x="7287122" y="1581977"/>
                <a:chExt cx="852803" cy="73428"/>
              </a:xfrm>
            </p:grpSpPr>
            <p:sp>
              <p:nvSpPr>
                <p:cNvPr id="6052" name="Google Shape;6052;p9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3" name="Google Shape;6053;p9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54" name="Google Shape;6054;p91"/>
            <p:cNvGrpSpPr/>
            <p:nvPr/>
          </p:nvGrpSpPr>
          <p:grpSpPr>
            <a:xfrm>
              <a:off x="7287122" y="1165658"/>
              <a:ext cx="1219403" cy="344253"/>
              <a:chOff x="7287122" y="1165658"/>
              <a:chExt cx="1219403" cy="344253"/>
            </a:xfrm>
          </p:grpSpPr>
          <p:sp>
            <p:nvSpPr>
              <p:cNvPr id="6055" name="Google Shape;6055;p9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91"/>
              <p:cNvGrpSpPr/>
              <p:nvPr/>
            </p:nvGrpSpPr>
            <p:grpSpPr>
              <a:xfrm>
                <a:off x="7287122" y="1341025"/>
                <a:ext cx="695703" cy="73419"/>
                <a:chOff x="7287122" y="1341025"/>
                <a:chExt cx="695703" cy="73419"/>
              </a:xfrm>
            </p:grpSpPr>
            <p:sp>
              <p:nvSpPr>
                <p:cNvPr id="6057" name="Google Shape;6057;p9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8" name="Google Shape;6058;p9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59" name="Google Shape;6059;p91"/>
          <p:cNvGrpSpPr/>
          <p:nvPr/>
        </p:nvGrpSpPr>
        <p:grpSpPr>
          <a:xfrm>
            <a:off x="5790464" y="973181"/>
            <a:ext cx="1397729" cy="1098540"/>
            <a:chOff x="5900602" y="1193063"/>
            <a:chExt cx="1299851" cy="1021707"/>
          </a:xfrm>
        </p:grpSpPr>
        <p:grpSp>
          <p:nvGrpSpPr>
            <p:cNvPr id="6060" name="Google Shape;6060;p91"/>
            <p:cNvGrpSpPr/>
            <p:nvPr/>
          </p:nvGrpSpPr>
          <p:grpSpPr>
            <a:xfrm>
              <a:off x="6520337" y="1193063"/>
              <a:ext cx="341815" cy="799959"/>
              <a:chOff x="6520337" y="1193063"/>
              <a:chExt cx="341815" cy="799959"/>
            </a:xfrm>
          </p:grpSpPr>
          <p:grpSp>
            <p:nvGrpSpPr>
              <p:cNvPr id="6061" name="Google Shape;6061;p91"/>
              <p:cNvGrpSpPr/>
              <p:nvPr/>
            </p:nvGrpSpPr>
            <p:grpSpPr>
              <a:xfrm>
                <a:off x="6520337" y="1589527"/>
                <a:ext cx="213950" cy="403494"/>
                <a:chOff x="6520337" y="1589527"/>
                <a:chExt cx="213950" cy="403494"/>
              </a:xfrm>
            </p:grpSpPr>
            <p:sp>
              <p:nvSpPr>
                <p:cNvPr id="6062" name="Google Shape;6062;p9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91"/>
              <p:cNvGrpSpPr/>
              <p:nvPr/>
            </p:nvGrpSpPr>
            <p:grpSpPr>
              <a:xfrm>
                <a:off x="6577204" y="1193063"/>
                <a:ext cx="284947" cy="464512"/>
                <a:chOff x="6577204" y="1193063"/>
                <a:chExt cx="284947" cy="464512"/>
              </a:xfrm>
            </p:grpSpPr>
            <p:sp>
              <p:nvSpPr>
                <p:cNvPr id="6065" name="Google Shape;6065;p9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6" name="Google Shape;6066;p9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67" name="Google Shape;6067;p91"/>
            <p:cNvGrpSpPr/>
            <p:nvPr/>
          </p:nvGrpSpPr>
          <p:grpSpPr>
            <a:xfrm>
              <a:off x="6238903" y="1193063"/>
              <a:ext cx="300475" cy="900152"/>
              <a:chOff x="6238903" y="1193063"/>
              <a:chExt cx="300475" cy="900152"/>
            </a:xfrm>
          </p:grpSpPr>
          <p:grpSp>
            <p:nvGrpSpPr>
              <p:cNvPr id="6068" name="Google Shape;6068;p91"/>
              <p:cNvGrpSpPr/>
              <p:nvPr/>
            </p:nvGrpSpPr>
            <p:grpSpPr>
              <a:xfrm>
                <a:off x="6290865" y="1489315"/>
                <a:ext cx="248514" cy="603900"/>
                <a:chOff x="6290865" y="1489315"/>
                <a:chExt cx="248514" cy="603900"/>
              </a:xfrm>
            </p:grpSpPr>
            <p:sp>
              <p:nvSpPr>
                <p:cNvPr id="6069" name="Google Shape;6069;p9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91"/>
              <p:cNvGrpSpPr/>
              <p:nvPr/>
            </p:nvGrpSpPr>
            <p:grpSpPr>
              <a:xfrm>
                <a:off x="6238903" y="1193063"/>
                <a:ext cx="284947" cy="333087"/>
                <a:chOff x="6238903" y="1193063"/>
                <a:chExt cx="284947" cy="333087"/>
              </a:xfrm>
            </p:grpSpPr>
            <p:sp>
              <p:nvSpPr>
                <p:cNvPr id="6072" name="Google Shape;6072;p9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3" name="Google Shape;6073;p9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74" name="Google Shape;6074;p91"/>
            <p:cNvGrpSpPr/>
            <p:nvPr/>
          </p:nvGrpSpPr>
          <p:grpSpPr>
            <a:xfrm>
              <a:off x="5900602" y="1193063"/>
              <a:ext cx="444345" cy="1021707"/>
              <a:chOff x="5900602" y="1193063"/>
              <a:chExt cx="444345" cy="1021707"/>
            </a:xfrm>
          </p:grpSpPr>
          <p:grpSp>
            <p:nvGrpSpPr>
              <p:cNvPr id="6075" name="Google Shape;6075;p91"/>
              <p:cNvGrpSpPr/>
              <p:nvPr/>
            </p:nvGrpSpPr>
            <p:grpSpPr>
              <a:xfrm>
                <a:off x="6046501" y="1367785"/>
                <a:ext cx="298446" cy="846986"/>
                <a:chOff x="6046501" y="1367785"/>
                <a:chExt cx="298446" cy="846986"/>
              </a:xfrm>
            </p:grpSpPr>
            <p:sp>
              <p:nvSpPr>
                <p:cNvPr id="6076" name="Google Shape;6076;p9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9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91"/>
              <p:cNvGrpSpPr/>
              <p:nvPr/>
            </p:nvGrpSpPr>
            <p:grpSpPr>
              <a:xfrm>
                <a:off x="5900602" y="1193063"/>
                <a:ext cx="284947" cy="182312"/>
                <a:chOff x="5900602" y="1193063"/>
                <a:chExt cx="284947" cy="182312"/>
              </a:xfrm>
            </p:grpSpPr>
            <p:sp>
              <p:nvSpPr>
                <p:cNvPr id="6079" name="Google Shape;6079;p9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0" name="Google Shape;6080;p9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81" name="Google Shape;6081;p91"/>
            <p:cNvGrpSpPr/>
            <p:nvPr/>
          </p:nvGrpSpPr>
          <p:grpSpPr>
            <a:xfrm>
              <a:off x="6738300" y="1193063"/>
              <a:ext cx="462153" cy="707634"/>
              <a:chOff x="6738300" y="1193063"/>
              <a:chExt cx="462153" cy="707634"/>
            </a:xfrm>
          </p:grpSpPr>
          <p:grpSp>
            <p:nvGrpSpPr>
              <p:cNvPr id="6082" name="Google Shape;6082;p91"/>
              <p:cNvGrpSpPr/>
              <p:nvPr/>
            </p:nvGrpSpPr>
            <p:grpSpPr>
              <a:xfrm>
                <a:off x="6915505" y="1193063"/>
                <a:ext cx="284947" cy="597387"/>
                <a:chOff x="6915505" y="1193063"/>
                <a:chExt cx="284947" cy="597387"/>
              </a:xfrm>
            </p:grpSpPr>
            <p:sp>
              <p:nvSpPr>
                <p:cNvPr id="6083" name="Google Shape;6083;p9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4" name="Google Shape;6084;p9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85" name="Google Shape;6085;p91"/>
              <p:cNvGrpSpPr/>
              <p:nvPr/>
            </p:nvGrpSpPr>
            <p:grpSpPr>
              <a:xfrm>
                <a:off x="6738300" y="1684725"/>
                <a:ext cx="230066" cy="215971"/>
                <a:chOff x="6738300" y="1684725"/>
                <a:chExt cx="230066" cy="215971"/>
              </a:xfrm>
            </p:grpSpPr>
            <p:sp>
              <p:nvSpPr>
                <p:cNvPr id="6086" name="Google Shape;6086;p9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9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091" name="Shape 6091"/>
        <p:cNvGrpSpPr/>
        <p:nvPr/>
      </p:nvGrpSpPr>
      <p:grpSpPr>
        <a:xfrm>
          <a:off x="0" y="0"/>
          <a:ext cx="0" cy="0"/>
          <a:chOff x="0" y="0"/>
          <a:chExt cx="0" cy="0"/>
        </a:xfrm>
      </p:grpSpPr>
      <p:grpSp>
        <p:nvGrpSpPr>
          <p:cNvPr id="6092" name="Google Shape;6092;p92"/>
          <p:cNvGrpSpPr/>
          <p:nvPr/>
        </p:nvGrpSpPr>
        <p:grpSpPr>
          <a:xfrm>
            <a:off x="821785" y="2307635"/>
            <a:ext cx="339235" cy="298186"/>
            <a:chOff x="898875" y="244725"/>
            <a:chExt cx="481800" cy="423500"/>
          </a:xfrm>
        </p:grpSpPr>
        <p:sp>
          <p:nvSpPr>
            <p:cNvPr id="6093" name="Google Shape;6093;p9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9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9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9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9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9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92"/>
          <p:cNvGrpSpPr/>
          <p:nvPr/>
        </p:nvGrpSpPr>
        <p:grpSpPr>
          <a:xfrm>
            <a:off x="1260167" y="2287103"/>
            <a:ext cx="298169" cy="339253"/>
            <a:chOff x="1529350" y="258825"/>
            <a:chExt cx="423475" cy="481825"/>
          </a:xfrm>
        </p:grpSpPr>
        <p:sp>
          <p:nvSpPr>
            <p:cNvPr id="6100" name="Google Shape;6100;p9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9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2" name="Google Shape;6102;p92"/>
          <p:cNvGrpSpPr/>
          <p:nvPr/>
        </p:nvGrpSpPr>
        <p:grpSpPr>
          <a:xfrm>
            <a:off x="1653142" y="2367273"/>
            <a:ext cx="340890" cy="178912"/>
            <a:chOff x="2084325" y="363300"/>
            <a:chExt cx="484150" cy="254100"/>
          </a:xfrm>
        </p:grpSpPr>
        <p:sp>
          <p:nvSpPr>
            <p:cNvPr id="6103" name="Google Shape;6103;p9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9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92"/>
          <p:cNvGrpSpPr/>
          <p:nvPr/>
        </p:nvGrpSpPr>
        <p:grpSpPr>
          <a:xfrm>
            <a:off x="2102437" y="2287102"/>
            <a:ext cx="298169" cy="339253"/>
            <a:chOff x="2707500" y="249400"/>
            <a:chExt cx="423475" cy="481825"/>
          </a:xfrm>
        </p:grpSpPr>
        <p:sp>
          <p:nvSpPr>
            <p:cNvPr id="6106" name="Google Shape;6106;p9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9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92"/>
          <p:cNvGrpSpPr/>
          <p:nvPr/>
        </p:nvGrpSpPr>
        <p:grpSpPr>
          <a:xfrm>
            <a:off x="2516052" y="2287428"/>
            <a:ext cx="305386" cy="338602"/>
            <a:chOff x="3300325" y="249875"/>
            <a:chExt cx="433725" cy="480900"/>
          </a:xfrm>
        </p:grpSpPr>
        <p:sp>
          <p:nvSpPr>
            <p:cNvPr id="6109" name="Google Shape;6109;p9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9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9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9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9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9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92"/>
          <p:cNvGrpSpPr/>
          <p:nvPr/>
        </p:nvGrpSpPr>
        <p:grpSpPr>
          <a:xfrm>
            <a:off x="2905137" y="2287349"/>
            <a:ext cx="352349" cy="338760"/>
            <a:chOff x="3854700" y="249750"/>
            <a:chExt cx="500425" cy="481125"/>
          </a:xfrm>
        </p:grpSpPr>
        <p:sp>
          <p:nvSpPr>
            <p:cNvPr id="6116" name="Google Shape;6116;p9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9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9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9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9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9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9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9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92"/>
          <p:cNvGrpSpPr/>
          <p:nvPr/>
        </p:nvGrpSpPr>
        <p:grpSpPr>
          <a:xfrm>
            <a:off x="3323126" y="2287349"/>
            <a:ext cx="352349" cy="338760"/>
            <a:chOff x="4447550" y="249750"/>
            <a:chExt cx="500425" cy="481125"/>
          </a:xfrm>
        </p:grpSpPr>
        <p:sp>
          <p:nvSpPr>
            <p:cNvPr id="6125" name="Google Shape;6125;p9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9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92"/>
          <p:cNvGrpSpPr/>
          <p:nvPr/>
        </p:nvGrpSpPr>
        <p:grpSpPr>
          <a:xfrm>
            <a:off x="3752328" y="2287102"/>
            <a:ext cx="339253" cy="339253"/>
            <a:chOff x="5049725" y="249400"/>
            <a:chExt cx="481825" cy="481825"/>
          </a:xfrm>
        </p:grpSpPr>
        <p:sp>
          <p:nvSpPr>
            <p:cNvPr id="6128" name="Google Shape;6128;p9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9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92"/>
          <p:cNvGrpSpPr/>
          <p:nvPr/>
        </p:nvGrpSpPr>
        <p:grpSpPr>
          <a:xfrm>
            <a:off x="4166269" y="2287102"/>
            <a:ext cx="339253" cy="339253"/>
            <a:chOff x="5660400" y="238125"/>
            <a:chExt cx="481825" cy="481825"/>
          </a:xfrm>
        </p:grpSpPr>
        <p:sp>
          <p:nvSpPr>
            <p:cNvPr id="6131" name="Google Shape;6131;p9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9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92"/>
          <p:cNvGrpSpPr/>
          <p:nvPr/>
        </p:nvGrpSpPr>
        <p:grpSpPr>
          <a:xfrm>
            <a:off x="4582955" y="2287102"/>
            <a:ext cx="339253" cy="339253"/>
            <a:chOff x="6235400" y="249400"/>
            <a:chExt cx="481825" cy="481825"/>
          </a:xfrm>
        </p:grpSpPr>
        <p:sp>
          <p:nvSpPr>
            <p:cNvPr id="6134" name="Google Shape;6134;p9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9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9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9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9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92"/>
          <p:cNvGrpSpPr/>
          <p:nvPr/>
        </p:nvGrpSpPr>
        <p:grpSpPr>
          <a:xfrm>
            <a:off x="821301" y="2731810"/>
            <a:ext cx="340204" cy="298116"/>
            <a:chOff x="899850" y="871450"/>
            <a:chExt cx="483175" cy="423400"/>
          </a:xfrm>
        </p:grpSpPr>
        <p:sp>
          <p:nvSpPr>
            <p:cNvPr id="6140" name="Google Shape;6140;p9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9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9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9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4" name="Google Shape;6144;p9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5" name="Google Shape;6145;p92"/>
          <p:cNvGrpSpPr/>
          <p:nvPr/>
        </p:nvGrpSpPr>
        <p:grpSpPr>
          <a:xfrm>
            <a:off x="1653301" y="2711232"/>
            <a:ext cx="340573" cy="339271"/>
            <a:chOff x="2085450" y="842250"/>
            <a:chExt cx="483700" cy="481850"/>
          </a:xfrm>
        </p:grpSpPr>
        <p:sp>
          <p:nvSpPr>
            <p:cNvPr id="6146" name="Google Shape;6146;p9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9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9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92"/>
          <p:cNvGrpSpPr/>
          <p:nvPr/>
        </p:nvGrpSpPr>
        <p:grpSpPr>
          <a:xfrm>
            <a:off x="2081868" y="2711241"/>
            <a:ext cx="339306" cy="339253"/>
            <a:chOff x="2685825" y="840375"/>
            <a:chExt cx="481900" cy="481825"/>
          </a:xfrm>
        </p:grpSpPr>
        <p:sp>
          <p:nvSpPr>
            <p:cNvPr id="6150" name="Google Shape;6150;p9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9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92"/>
          <p:cNvGrpSpPr/>
          <p:nvPr/>
        </p:nvGrpSpPr>
        <p:grpSpPr>
          <a:xfrm>
            <a:off x="2493529" y="2710924"/>
            <a:ext cx="350431" cy="339887"/>
            <a:chOff x="3270675" y="841800"/>
            <a:chExt cx="497700" cy="482725"/>
          </a:xfrm>
        </p:grpSpPr>
        <p:sp>
          <p:nvSpPr>
            <p:cNvPr id="6153" name="Google Shape;6153;p9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9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9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6" name="Google Shape;6156;p9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57" name="Google Shape;6157;p92"/>
          <p:cNvGrpSpPr/>
          <p:nvPr/>
        </p:nvGrpSpPr>
        <p:grpSpPr>
          <a:xfrm>
            <a:off x="3329675" y="2731783"/>
            <a:ext cx="339253" cy="298169"/>
            <a:chOff x="4467200" y="877100"/>
            <a:chExt cx="481825" cy="423475"/>
          </a:xfrm>
        </p:grpSpPr>
        <p:sp>
          <p:nvSpPr>
            <p:cNvPr id="6158" name="Google Shape;6158;p9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9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9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9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92"/>
          <p:cNvGrpSpPr/>
          <p:nvPr/>
        </p:nvGrpSpPr>
        <p:grpSpPr>
          <a:xfrm>
            <a:off x="3744565" y="2711232"/>
            <a:ext cx="354778" cy="339271"/>
            <a:chOff x="5045500" y="842250"/>
            <a:chExt cx="503875" cy="481850"/>
          </a:xfrm>
        </p:grpSpPr>
        <p:sp>
          <p:nvSpPr>
            <p:cNvPr id="6163" name="Google Shape;6163;p9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9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92"/>
          <p:cNvGrpSpPr/>
          <p:nvPr/>
        </p:nvGrpSpPr>
        <p:grpSpPr>
          <a:xfrm>
            <a:off x="4167413" y="2737451"/>
            <a:ext cx="336965" cy="286833"/>
            <a:chOff x="5645200" y="879425"/>
            <a:chExt cx="478575" cy="407375"/>
          </a:xfrm>
        </p:grpSpPr>
        <p:sp>
          <p:nvSpPr>
            <p:cNvPr id="6166" name="Google Shape;6166;p9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9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9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9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9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9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92"/>
          <p:cNvGrpSpPr/>
          <p:nvPr/>
        </p:nvGrpSpPr>
        <p:grpSpPr>
          <a:xfrm>
            <a:off x="4603488" y="2711241"/>
            <a:ext cx="298186" cy="339253"/>
            <a:chOff x="6264525" y="842250"/>
            <a:chExt cx="423500" cy="481825"/>
          </a:xfrm>
        </p:grpSpPr>
        <p:sp>
          <p:nvSpPr>
            <p:cNvPr id="6173" name="Google Shape;6173;p9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9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9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9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9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9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9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92"/>
          <p:cNvGrpSpPr/>
          <p:nvPr/>
        </p:nvGrpSpPr>
        <p:grpSpPr>
          <a:xfrm>
            <a:off x="821776" y="3125895"/>
            <a:ext cx="339253" cy="339253"/>
            <a:chOff x="900750" y="1436075"/>
            <a:chExt cx="481825" cy="481825"/>
          </a:xfrm>
        </p:grpSpPr>
        <p:sp>
          <p:nvSpPr>
            <p:cNvPr id="6181" name="Google Shape;6181;p9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9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9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9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5" name="Google Shape;6185;p92"/>
          <p:cNvGrpSpPr/>
          <p:nvPr/>
        </p:nvGrpSpPr>
        <p:grpSpPr>
          <a:xfrm>
            <a:off x="1239624" y="3186183"/>
            <a:ext cx="339253" cy="218676"/>
            <a:chOff x="1492675" y="1520750"/>
            <a:chExt cx="481825" cy="310575"/>
          </a:xfrm>
        </p:grpSpPr>
        <p:sp>
          <p:nvSpPr>
            <p:cNvPr id="6186" name="Google Shape;6186;p9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9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92"/>
          <p:cNvGrpSpPr/>
          <p:nvPr/>
        </p:nvGrpSpPr>
        <p:grpSpPr>
          <a:xfrm>
            <a:off x="1647421" y="3125877"/>
            <a:ext cx="352332" cy="339288"/>
            <a:chOff x="2071000" y="1435025"/>
            <a:chExt cx="500400" cy="481875"/>
          </a:xfrm>
        </p:grpSpPr>
        <p:sp>
          <p:nvSpPr>
            <p:cNvPr id="6189" name="Google Shape;6189;p9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9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9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92"/>
          <p:cNvGrpSpPr/>
          <p:nvPr/>
        </p:nvGrpSpPr>
        <p:grpSpPr>
          <a:xfrm>
            <a:off x="2075584" y="3146709"/>
            <a:ext cx="351874" cy="297623"/>
            <a:chOff x="2678350" y="1464650"/>
            <a:chExt cx="499750" cy="422700"/>
          </a:xfrm>
        </p:grpSpPr>
        <p:sp>
          <p:nvSpPr>
            <p:cNvPr id="6193" name="Google Shape;6193;p9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9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9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92"/>
          <p:cNvGrpSpPr/>
          <p:nvPr/>
        </p:nvGrpSpPr>
        <p:grpSpPr>
          <a:xfrm>
            <a:off x="2499118" y="3125895"/>
            <a:ext cx="339253" cy="339253"/>
            <a:chOff x="3271200" y="1435075"/>
            <a:chExt cx="481825" cy="481825"/>
          </a:xfrm>
        </p:grpSpPr>
        <p:sp>
          <p:nvSpPr>
            <p:cNvPr id="6197" name="Google Shape;6197;p9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9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92"/>
          <p:cNvGrpSpPr/>
          <p:nvPr/>
        </p:nvGrpSpPr>
        <p:grpSpPr>
          <a:xfrm>
            <a:off x="2909591" y="3125877"/>
            <a:ext cx="343442" cy="339288"/>
            <a:chOff x="3858100" y="1435075"/>
            <a:chExt cx="487775" cy="481875"/>
          </a:xfrm>
        </p:grpSpPr>
        <p:sp>
          <p:nvSpPr>
            <p:cNvPr id="6200" name="Google Shape;6200;p9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9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9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9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9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92"/>
          <p:cNvGrpSpPr/>
          <p:nvPr/>
        </p:nvGrpSpPr>
        <p:grpSpPr>
          <a:xfrm>
            <a:off x="3329674" y="3125895"/>
            <a:ext cx="339253" cy="339253"/>
            <a:chOff x="4456875" y="1435075"/>
            <a:chExt cx="481825" cy="481825"/>
          </a:xfrm>
        </p:grpSpPr>
        <p:sp>
          <p:nvSpPr>
            <p:cNvPr id="6206" name="Google Shape;6206;p9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9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9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9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9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9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9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9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9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9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9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9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9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9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9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9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9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9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9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92"/>
          <p:cNvGrpSpPr/>
          <p:nvPr/>
        </p:nvGrpSpPr>
        <p:grpSpPr>
          <a:xfrm>
            <a:off x="3750665" y="3125886"/>
            <a:ext cx="342580" cy="339271"/>
            <a:chOff x="5049725" y="1435050"/>
            <a:chExt cx="486550" cy="481850"/>
          </a:xfrm>
        </p:grpSpPr>
        <p:sp>
          <p:nvSpPr>
            <p:cNvPr id="6226" name="Google Shape;6226;p9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9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9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9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92"/>
          <p:cNvGrpSpPr/>
          <p:nvPr/>
        </p:nvGrpSpPr>
        <p:grpSpPr>
          <a:xfrm>
            <a:off x="4166216" y="3125895"/>
            <a:ext cx="339359" cy="339253"/>
            <a:chOff x="5642475" y="1435075"/>
            <a:chExt cx="481975" cy="481825"/>
          </a:xfrm>
        </p:grpSpPr>
        <p:sp>
          <p:nvSpPr>
            <p:cNvPr id="6231" name="Google Shape;6231;p9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9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9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92"/>
          <p:cNvGrpSpPr/>
          <p:nvPr/>
        </p:nvGrpSpPr>
        <p:grpSpPr>
          <a:xfrm>
            <a:off x="4580702" y="3125886"/>
            <a:ext cx="343759" cy="339271"/>
            <a:chOff x="6232000" y="1435050"/>
            <a:chExt cx="488225" cy="481850"/>
          </a:xfrm>
        </p:grpSpPr>
        <p:sp>
          <p:nvSpPr>
            <p:cNvPr id="6235" name="Google Shape;6235;p9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9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9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9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9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92"/>
          <p:cNvGrpSpPr/>
          <p:nvPr/>
        </p:nvGrpSpPr>
        <p:grpSpPr>
          <a:xfrm>
            <a:off x="841438" y="3539545"/>
            <a:ext cx="299929" cy="337792"/>
            <a:chOff x="924450" y="2028975"/>
            <a:chExt cx="425975" cy="479750"/>
          </a:xfrm>
        </p:grpSpPr>
        <p:sp>
          <p:nvSpPr>
            <p:cNvPr id="6241" name="Google Shape;6241;p9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9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9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4" name="Google Shape;6244;p92"/>
          <p:cNvGrpSpPr/>
          <p:nvPr/>
        </p:nvGrpSpPr>
        <p:grpSpPr>
          <a:xfrm>
            <a:off x="1653934" y="3559347"/>
            <a:ext cx="339306" cy="298186"/>
            <a:chOff x="2085450" y="2057100"/>
            <a:chExt cx="481900" cy="423500"/>
          </a:xfrm>
        </p:grpSpPr>
        <p:sp>
          <p:nvSpPr>
            <p:cNvPr id="6245" name="Google Shape;6245;p9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9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9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92"/>
          <p:cNvGrpSpPr/>
          <p:nvPr/>
        </p:nvGrpSpPr>
        <p:grpSpPr>
          <a:xfrm>
            <a:off x="2081868" y="3582592"/>
            <a:ext cx="339306" cy="251698"/>
            <a:chOff x="2678275" y="2090100"/>
            <a:chExt cx="481900" cy="357475"/>
          </a:xfrm>
        </p:grpSpPr>
        <p:sp>
          <p:nvSpPr>
            <p:cNvPr id="6249" name="Google Shape;6249;p9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9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9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9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9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92"/>
          <p:cNvGrpSpPr/>
          <p:nvPr/>
        </p:nvGrpSpPr>
        <p:grpSpPr>
          <a:xfrm>
            <a:off x="2559072" y="3594790"/>
            <a:ext cx="219345" cy="227301"/>
            <a:chOff x="3357325" y="2093500"/>
            <a:chExt cx="311525" cy="322825"/>
          </a:xfrm>
        </p:grpSpPr>
        <p:sp>
          <p:nvSpPr>
            <p:cNvPr id="6255" name="Google Shape;6255;p9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9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9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8" name="Google Shape;6258;p9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59" name="Google Shape;6259;p92"/>
          <p:cNvGrpSpPr/>
          <p:nvPr/>
        </p:nvGrpSpPr>
        <p:grpSpPr>
          <a:xfrm>
            <a:off x="3353262" y="3538814"/>
            <a:ext cx="292078" cy="339253"/>
            <a:chOff x="4492800" y="2027925"/>
            <a:chExt cx="414825" cy="481825"/>
          </a:xfrm>
        </p:grpSpPr>
        <p:sp>
          <p:nvSpPr>
            <p:cNvPr id="6260" name="Google Shape;6260;p9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9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92"/>
          <p:cNvGrpSpPr/>
          <p:nvPr/>
        </p:nvGrpSpPr>
        <p:grpSpPr>
          <a:xfrm>
            <a:off x="3752354" y="3538805"/>
            <a:ext cx="339200" cy="339271"/>
            <a:chOff x="5049725" y="2027900"/>
            <a:chExt cx="481750" cy="481850"/>
          </a:xfrm>
        </p:grpSpPr>
        <p:sp>
          <p:nvSpPr>
            <p:cNvPr id="6263" name="Google Shape;6263;p9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9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9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9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9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9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9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9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92"/>
          <p:cNvGrpSpPr/>
          <p:nvPr/>
        </p:nvGrpSpPr>
        <p:grpSpPr>
          <a:xfrm>
            <a:off x="4225950" y="3538893"/>
            <a:ext cx="219890" cy="339095"/>
            <a:chOff x="5726350" y="2028150"/>
            <a:chExt cx="312300" cy="481600"/>
          </a:xfrm>
        </p:grpSpPr>
        <p:sp>
          <p:nvSpPr>
            <p:cNvPr id="6272" name="Google Shape;6272;p9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9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9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5" name="Google Shape;6275;p92"/>
          <p:cNvGrpSpPr/>
          <p:nvPr/>
        </p:nvGrpSpPr>
        <p:grpSpPr>
          <a:xfrm>
            <a:off x="4586141" y="3542000"/>
            <a:ext cx="332881" cy="332881"/>
            <a:chOff x="6239925" y="2032450"/>
            <a:chExt cx="472775" cy="472775"/>
          </a:xfrm>
        </p:grpSpPr>
        <p:sp>
          <p:nvSpPr>
            <p:cNvPr id="6276" name="Google Shape;6276;p9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9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8" name="Google Shape;6278;p92"/>
          <p:cNvGrpSpPr/>
          <p:nvPr/>
        </p:nvGrpSpPr>
        <p:grpSpPr>
          <a:xfrm>
            <a:off x="5035233" y="2364092"/>
            <a:ext cx="334641" cy="185425"/>
            <a:chOff x="903075" y="2730000"/>
            <a:chExt cx="475275" cy="263350"/>
          </a:xfrm>
        </p:grpSpPr>
        <p:sp>
          <p:nvSpPr>
            <p:cNvPr id="6279" name="Google Shape;6279;p9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9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9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92"/>
          <p:cNvGrpSpPr/>
          <p:nvPr/>
        </p:nvGrpSpPr>
        <p:grpSpPr>
          <a:xfrm>
            <a:off x="1239624" y="3538814"/>
            <a:ext cx="339253" cy="339253"/>
            <a:chOff x="1492675" y="2027925"/>
            <a:chExt cx="481825" cy="481825"/>
          </a:xfrm>
        </p:grpSpPr>
        <p:sp>
          <p:nvSpPr>
            <p:cNvPr id="6283" name="Google Shape;6283;p9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9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9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9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9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92"/>
          <p:cNvGrpSpPr/>
          <p:nvPr/>
        </p:nvGrpSpPr>
        <p:grpSpPr>
          <a:xfrm>
            <a:off x="5466000" y="2287178"/>
            <a:ext cx="339253" cy="339253"/>
            <a:chOff x="1492675" y="2620775"/>
            <a:chExt cx="481825" cy="481825"/>
          </a:xfrm>
        </p:grpSpPr>
        <p:sp>
          <p:nvSpPr>
            <p:cNvPr id="6289" name="Google Shape;6289;p9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9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1" name="Google Shape;6291;p9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2" name="Google Shape;6292;p92"/>
          <p:cNvGrpSpPr/>
          <p:nvPr/>
        </p:nvGrpSpPr>
        <p:grpSpPr>
          <a:xfrm>
            <a:off x="6289754" y="2303161"/>
            <a:ext cx="333585" cy="307287"/>
            <a:chOff x="2682350" y="2643425"/>
            <a:chExt cx="473775" cy="436425"/>
          </a:xfrm>
        </p:grpSpPr>
        <p:sp>
          <p:nvSpPr>
            <p:cNvPr id="6293" name="Google Shape;6293;p9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9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9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9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9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9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9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92"/>
          <p:cNvGrpSpPr/>
          <p:nvPr/>
        </p:nvGrpSpPr>
        <p:grpSpPr>
          <a:xfrm>
            <a:off x="6755243" y="2287178"/>
            <a:ext cx="238531" cy="339253"/>
            <a:chOff x="3342725" y="2620775"/>
            <a:chExt cx="338775" cy="481825"/>
          </a:xfrm>
        </p:grpSpPr>
        <p:sp>
          <p:nvSpPr>
            <p:cNvPr id="6301" name="Google Shape;6301;p9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9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9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92"/>
          <p:cNvGrpSpPr/>
          <p:nvPr/>
        </p:nvGrpSpPr>
        <p:grpSpPr>
          <a:xfrm>
            <a:off x="7148994" y="2287178"/>
            <a:ext cx="278296" cy="339253"/>
            <a:chOff x="3907325" y="2620775"/>
            <a:chExt cx="395250" cy="481825"/>
          </a:xfrm>
        </p:grpSpPr>
        <p:sp>
          <p:nvSpPr>
            <p:cNvPr id="6305" name="Google Shape;6305;p9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9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9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9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9" name="Google Shape;6309;p92"/>
          <p:cNvGrpSpPr/>
          <p:nvPr/>
        </p:nvGrpSpPr>
        <p:grpSpPr>
          <a:xfrm>
            <a:off x="7542181" y="2297783"/>
            <a:ext cx="339253" cy="318042"/>
            <a:chOff x="4456875" y="2635825"/>
            <a:chExt cx="481825" cy="451700"/>
          </a:xfrm>
        </p:grpSpPr>
        <p:sp>
          <p:nvSpPr>
            <p:cNvPr id="6310" name="Google Shape;6310;p9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9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9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9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9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9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6" name="Google Shape;6316;p92"/>
          <p:cNvGrpSpPr/>
          <p:nvPr/>
        </p:nvGrpSpPr>
        <p:grpSpPr>
          <a:xfrm>
            <a:off x="7967105" y="2297783"/>
            <a:ext cx="339253" cy="318042"/>
            <a:chOff x="5049725" y="2635825"/>
            <a:chExt cx="481825" cy="451700"/>
          </a:xfrm>
        </p:grpSpPr>
        <p:sp>
          <p:nvSpPr>
            <p:cNvPr id="6317" name="Google Shape;6317;p9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9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9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92"/>
          <p:cNvGrpSpPr/>
          <p:nvPr/>
        </p:nvGrpSpPr>
        <p:grpSpPr>
          <a:xfrm>
            <a:off x="2211475" y="3952243"/>
            <a:ext cx="338566" cy="338373"/>
            <a:chOff x="5643000" y="2621375"/>
            <a:chExt cx="480850" cy="480575"/>
          </a:xfrm>
        </p:grpSpPr>
        <p:sp>
          <p:nvSpPr>
            <p:cNvPr id="6321" name="Google Shape;6321;p9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9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9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9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9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9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9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92"/>
          <p:cNvGrpSpPr/>
          <p:nvPr/>
        </p:nvGrpSpPr>
        <p:grpSpPr>
          <a:xfrm>
            <a:off x="4032695" y="3951803"/>
            <a:ext cx="339359" cy="339253"/>
            <a:chOff x="6235250" y="2620775"/>
            <a:chExt cx="481975" cy="481825"/>
          </a:xfrm>
        </p:grpSpPr>
        <p:sp>
          <p:nvSpPr>
            <p:cNvPr id="6329" name="Google Shape;6329;p9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9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9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9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9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4" name="Google Shape;6334;p9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5" name="Google Shape;6335;p92"/>
          <p:cNvGrpSpPr/>
          <p:nvPr/>
        </p:nvGrpSpPr>
        <p:grpSpPr>
          <a:xfrm>
            <a:off x="5465078" y="2711317"/>
            <a:ext cx="341101" cy="339253"/>
            <a:chOff x="1535000" y="3223325"/>
            <a:chExt cx="484450" cy="481825"/>
          </a:xfrm>
        </p:grpSpPr>
        <p:sp>
          <p:nvSpPr>
            <p:cNvPr id="6336" name="Google Shape;6336;p9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9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9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9" name="Google Shape;6339;p92"/>
          <p:cNvGrpSpPr/>
          <p:nvPr/>
        </p:nvGrpSpPr>
        <p:grpSpPr>
          <a:xfrm>
            <a:off x="5872645" y="2746618"/>
            <a:ext cx="339253" cy="268649"/>
            <a:chOff x="2085525" y="3263750"/>
            <a:chExt cx="481825" cy="381550"/>
          </a:xfrm>
        </p:grpSpPr>
        <p:sp>
          <p:nvSpPr>
            <p:cNvPr id="6340" name="Google Shape;6340;p9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9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42" name="Google Shape;6342;p9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43" name="Google Shape;6343;p92"/>
          <p:cNvGrpSpPr/>
          <p:nvPr/>
        </p:nvGrpSpPr>
        <p:grpSpPr>
          <a:xfrm>
            <a:off x="6704407" y="2711308"/>
            <a:ext cx="340204" cy="339271"/>
            <a:chOff x="3270450" y="3213625"/>
            <a:chExt cx="483175" cy="481850"/>
          </a:xfrm>
        </p:grpSpPr>
        <p:sp>
          <p:nvSpPr>
            <p:cNvPr id="6344" name="Google Shape;6344;p9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9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92"/>
          <p:cNvGrpSpPr/>
          <p:nvPr/>
        </p:nvGrpSpPr>
        <p:grpSpPr>
          <a:xfrm>
            <a:off x="7203676" y="2711317"/>
            <a:ext cx="168931" cy="339253"/>
            <a:chOff x="3984950" y="3213600"/>
            <a:chExt cx="239925" cy="481825"/>
          </a:xfrm>
        </p:grpSpPr>
        <p:sp>
          <p:nvSpPr>
            <p:cNvPr id="6347" name="Google Shape;6347;p9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9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49" name="Google Shape;6349;p9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9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1" name="Google Shape;6351;p92"/>
          <p:cNvGrpSpPr/>
          <p:nvPr/>
        </p:nvGrpSpPr>
        <p:grpSpPr>
          <a:xfrm>
            <a:off x="1736111" y="3981487"/>
            <a:ext cx="355218" cy="279880"/>
            <a:chOff x="5629975" y="3255775"/>
            <a:chExt cx="504500" cy="397500"/>
          </a:xfrm>
        </p:grpSpPr>
        <p:sp>
          <p:nvSpPr>
            <p:cNvPr id="6352" name="Google Shape;6352;p9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9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9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9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9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92"/>
          <p:cNvGrpSpPr/>
          <p:nvPr/>
        </p:nvGrpSpPr>
        <p:grpSpPr>
          <a:xfrm>
            <a:off x="3572294" y="3981593"/>
            <a:ext cx="340256" cy="279669"/>
            <a:chOff x="6234950" y="3255925"/>
            <a:chExt cx="483250" cy="397200"/>
          </a:xfrm>
        </p:grpSpPr>
        <p:sp>
          <p:nvSpPr>
            <p:cNvPr id="6358" name="Google Shape;6358;p9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9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9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9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9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9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92"/>
          <p:cNvGrpSpPr/>
          <p:nvPr/>
        </p:nvGrpSpPr>
        <p:grpSpPr>
          <a:xfrm>
            <a:off x="5043532" y="3125970"/>
            <a:ext cx="318042" cy="339253"/>
            <a:chOff x="914900" y="3806450"/>
            <a:chExt cx="451700" cy="481825"/>
          </a:xfrm>
        </p:grpSpPr>
        <p:sp>
          <p:nvSpPr>
            <p:cNvPr id="6365" name="Google Shape;6365;p9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9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9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9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9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92"/>
          <p:cNvGrpSpPr/>
          <p:nvPr/>
        </p:nvGrpSpPr>
        <p:grpSpPr>
          <a:xfrm>
            <a:off x="5462454" y="3125785"/>
            <a:ext cx="346347" cy="339623"/>
            <a:chOff x="1490050" y="3805975"/>
            <a:chExt cx="491900" cy="482350"/>
          </a:xfrm>
        </p:grpSpPr>
        <p:sp>
          <p:nvSpPr>
            <p:cNvPr id="6371" name="Google Shape;6371;p9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9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9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9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92"/>
          <p:cNvGrpSpPr/>
          <p:nvPr/>
        </p:nvGrpSpPr>
        <p:grpSpPr>
          <a:xfrm>
            <a:off x="5886322" y="3125970"/>
            <a:ext cx="311899" cy="339253"/>
            <a:chOff x="2104275" y="3806450"/>
            <a:chExt cx="442975" cy="481825"/>
          </a:xfrm>
        </p:grpSpPr>
        <p:sp>
          <p:nvSpPr>
            <p:cNvPr id="6376" name="Google Shape;6376;p9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9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8" name="Google Shape;6378;p92"/>
          <p:cNvGrpSpPr/>
          <p:nvPr/>
        </p:nvGrpSpPr>
        <p:grpSpPr>
          <a:xfrm>
            <a:off x="6309839" y="3125970"/>
            <a:ext cx="293416" cy="339253"/>
            <a:chOff x="2710875" y="3806450"/>
            <a:chExt cx="416725" cy="481825"/>
          </a:xfrm>
        </p:grpSpPr>
        <p:sp>
          <p:nvSpPr>
            <p:cNvPr id="6379" name="Google Shape;6379;p9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9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1" name="Google Shape;6381;p92"/>
          <p:cNvGrpSpPr/>
          <p:nvPr/>
        </p:nvGrpSpPr>
        <p:grpSpPr>
          <a:xfrm>
            <a:off x="6704883" y="3166412"/>
            <a:ext cx="339253" cy="258369"/>
            <a:chOff x="3271200" y="3863875"/>
            <a:chExt cx="481825" cy="366950"/>
          </a:xfrm>
        </p:grpSpPr>
        <p:sp>
          <p:nvSpPr>
            <p:cNvPr id="6382" name="Google Shape;6382;p9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9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92"/>
          <p:cNvGrpSpPr/>
          <p:nvPr/>
        </p:nvGrpSpPr>
        <p:grpSpPr>
          <a:xfrm>
            <a:off x="7140377" y="3126199"/>
            <a:ext cx="295528" cy="338795"/>
            <a:chOff x="3895050" y="3806775"/>
            <a:chExt cx="419725" cy="481175"/>
          </a:xfrm>
        </p:grpSpPr>
        <p:sp>
          <p:nvSpPr>
            <p:cNvPr id="6385" name="Google Shape;6385;p9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9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7" name="Google Shape;6387;p92"/>
          <p:cNvGrpSpPr/>
          <p:nvPr/>
        </p:nvGrpSpPr>
        <p:grpSpPr>
          <a:xfrm>
            <a:off x="7543659" y="3125979"/>
            <a:ext cx="336296" cy="339235"/>
            <a:chOff x="4464775" y="3806475"/>
            <a:chExt cx="477625" cy="481800"/>
          </a:xfrm>
        </p:grpSpPr>
        <p:sp>
          <p:nvSpPr>
            <p:cNvPr id="6388" name="Google Shape;6388;p9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9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9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9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9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9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4" name="Google Shape;6394;p92"/>
          <p:cNvGrpSpPr/>
          <p:nvPr/>
        </p:nvGrpSpPr>
        <p:grpSpPr>
          <a:xfrm>
            <a:off x="7967105" y="3125970"/>
            <a:ext cx="339253" cy="339253"/>
            <a:chOff x="5049725" y="3806450"/>
            <a:chExt cx="481825" cy="481825"/>
          </a:xfrm>
        </p:grpSpPr>
        <p:sp>
          <p:nvSpPr>
            <p:cNvPr id="6395" name="Google Shape;6395;p9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9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9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92"/>
          <p:cNvGrpSpPr/>
          <p:nvPr/>
        </p:nvGrpSpPr>
        <p:grpSpPr>
          <a:xfrm>
            <a:off x="1276714" y="3951798"/>
            <a:ext cx="339253" cy="339253"/>
            <a:chOff x="5651375" y="3806450"/>
            <a:chExt cx="481825" cy="481825"/>
          </a:xfrm>
        </p:grpSpPr>
        <p:sp>
          <p:nvSpPr>
            <p:cNvPr id="6399" name="Google Shape;6399;p9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9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9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9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3" name="Google Shape;6403;p92"/>
          <p:cNvGrpSpPr/>
          <p:nvPr/>
        </p:nvGrpSpPr>
        <p:grpSpPr>
          <a:xfrm>
            <a:off x="3153646" y="3953787"/>
            <a:ext cx="298503" cy="335275"/>
            <a:chOff x="6264300" y="3809300"/>
            <a:chExt cx="423950" cy="476175"/>
          </a:xfrm>
        </p:grpSpPr>
        <p:sp>
          <p:nvSpPr>
            <p:cNvPr id="6404" name="Google Shape;6404;p9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9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9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7" name="Google Shape;6407;p92"/>
          <p:cNvGrpSpPr/>
          <p:nvPr/>
        </p:nvGrpSpPr>
        <p:grpSpPr>
          <a:xfrm>
            <a:off x="5032267" y="3538881"/>
            <a:ext cx="340573" cy="339271"/>
            <a:chOff x="898875" y="4399275"/>
            <a:chExt cx="483700" cy="481850"/>
          </a:xfrm>
        </p:grpSpPr>
        <p:sp>
          <p:nvSpPr>
            <p:cNvPr id="6408" name="Google Shape;6408;p9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9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9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9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9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9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9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9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6" name="Google Shape;6416;p92"/>
          <p:cNvGrpSpPr/>
          <p:nvPr/>
        </p:nvGrpSpPr>
        <p:grpSpPr>
          <a:xfrm>
            <a:off x="5466000" y="3554133"/>
            <a:ext cx="339253" cy="308765"/>
            <a:chOff x="1492675" y="4420975"/>
            <a:chExt cx="481825" cy="438525"/>
          </a:xfrm>
        </p:grpSpPr>
        <p:sp>
          <p:nvSpPr>
            <p:cNvPr id="6417" name="Google Shape;6417;p9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9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9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9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9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92"/>
          <p:cNvGrpSpPr/>
          <p:nvPr/>
        </p:nvGrpSpPr>
        <p:grpSpPr>
          <a:xfrm>
            <a:off x="5870982" y="3539558"/>
            <a:ext cx="342580" cy="337915"/>
            <a:chOff x="2084100" y="4400250"/>
            <a:chExt cx="486550" cy="479925"/>
          </a:xfrm>
        </p:grpSpPr>
        <p:sp>
          <p:nvSpPr>
            <p:cNvPr id="6423" name="Google Shape;6423;p9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9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9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9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9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9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92"/>
          <p:cNvGrpSpPr/>
          <p:nvPr/>
        </p:nvGrpSpPr>
        <p:grpSpPr>
          <a:xfrm>
            <a:off x="6307462" y="3538907"/>
            <a:ext cx="298169" cy="339218"/>
            <a:chOff x="2707950" y="4399325"/>
            <a:chExt cx="423475" cy="481775"/>
          </a:xfrm>
        </p:grpSpPr>
        <p:sp>
          <p:nvSpPr>
            <p:cNvPr id="6430" name="Google Shape;6430;p9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9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9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9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9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9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9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9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9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9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9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9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92"/>
          <p:cNvGrpSpPr/>
          <p:nvPr/>
        </p:nvGrpSpPr>
        <p:grpSpPr>
          <a:xfrm>
            <a:off x="6736981" y="3538881"/>
            <a:ext cx="275057" cy="339271"/>
            <a:chOff x="3330525" y="4399275"/>
            <a:chExt cx="390650" cy="481850"/>
          </a:xfrm>
        </p:grpSpPr>
        <p:sp>
          <p:nvSpPr>
            <p:cNvPr id="6443" name="Google Shape;6443;p9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9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9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9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9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9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9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0" name="Google Shape;6450;p92"/>
          <p:cNvGrpSpPr/>
          <p:nvPr/>
        </p:nvGrpSpPr>
        <p:grpSpPr>
          <a:xfrm>
            <a:off x="7161510" y="3538890"/>
            <a:ext cx="253265" cy="339253"/>
            <a:chOff x="3938800" y="4399275"/>
            <a:chExt cx="359700" cy="481825"/>
          </a:xfrm>
        </p:grpSpPr>
        <p:sp>
          <p:nvSpPr>
            <p:cNvPr id="6451" name="Google Shape;6451;p9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9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9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9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9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6" name="Google Shape;6456;p92"/>
          <p:cNvGrpSpPr/>
          <p:nvPr/>
        </p:nvGrpSpPr>
        <p:grpSpPr>
          <a:xfrm>
            <a:off x="7632288" y="3538890"/>
            <a:ext cx="159039" cy="339253"/>
            <a:chOff x="4584850" y="4399275"/>
            <a:chExt cx="225875" cy="481825"/>
          </a:xfrm>
        </p:grpSpPr>
        <p:sp>
          <p:nvSpPr>
            <p:cNvPr id="6457" name="Google Shape;6457;p9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9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59" name="Google Shape;6459;p9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60" name="Google Shape;6460;p92"/>
          <p:cNvGrpSpPr/>
          <p:nvPr/>
        </p:nvGrpSpPr>
        <p:grpSpPr>
          <a:xfrm>
            <a:off x="817316" y="3951795"/>
            <a:ext cx="339253" cy="339253"/>
            <a:chOff x="5642550" y="4399275"/>
            <a:chExt cx="481825" cy="481825"/>
          </a:xfrm>
        </p:grpSpPr>
        <p:sp>
          <p:nvSpPr>
            <p:cNvPr id="6461" name="Google Shape;6461;p9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9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92"/>
          <p:cNvGrpSpPr/>
          <p:nvPr/>
        </p:nvGrpSpPr>
        <p:grpSpPr>
          <a:xfrm>
            <a:off x="2670186" y="3963703"/>
            <a:ext cx="363316" cy="315437"/>
            <a:chOff x="6218300" y="4416175"/>
            <a:chExt cx="516000" cy="448000"/>
          </a:xfrm>
        </p:grpSpPr>
        <p:sp>
          <p:nvSpPr>
            <p:cNvPr id="6464" name="Google Shape;6464;p9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9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9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92"/>
          <p:cNvGrpSpPr/>
          <p:nvPr/>
        </p:nvGrpSpPr>
        <p:grpSpPr>
          <a:xfrm>
            <a:off x="5870391" y="3951792"/>
            <a:ext cx="339253" cy="339253"/>
            <a:chOff x="899850" y="4992125"/>
            <a:chExt cx="481825" cy="481825"/>
          </a:xfrm>
        </p:grpSpPr>
        <p:sp>
          <p:nvSpPr>
            <p:cNvPr id="6468" name="Google Shape;6468;p9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9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9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92"/>
          <p:cNvGrpSpPr/>
          <p:nvPr/>
        </p:nvGrpSpPr>
        <p:grpSpPr>
          <a:xfrm>
            <a:off x="5410993" y="3951792"/>
            <a:ext cx="339253" cy="339253"/>
            <a:chOff x="1492675" y="4992125"/>
            <a:chExt cx="481825" cy="481825"/>
          </a:xfrm>
        </p:grpSpPr>
        <p:sp>
          <p:nvSpPr>
            <p:cNvPr id="6472" name="Google Shape;6472;p9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9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92"/>
          <p:cNvGrpSpPr/>
          <p:nvPr/>
        </p:nvGrpSpPr>
        <p:grpSpPr>
          <a:xfrm>
            <a:off x="4951595" y="3951792"/>
            <a:ext cx="339253" cy="339253"/>
            <a:chOff x="2085525" y="4992125"/>
            <a:chExt cx="481825" cy="481825"/>
          </a:xfrm>
        </p:grpSpPr>
        <p:sp>
          <p:nvSpPr>
            <p:cNvPr id="6475" name="Google Shape;6475;p9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9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7" name="Google Shape;6477;p92"/>
          <p:cNvGrpSpPr/>
          <p:nvPr/>
        </p:nvGrpSpPr>
        <p:grpSpPr>
          <a:xfrm>
            <a:off x="6789344" y="3951792"/>
            <a:ext cx="339253" cy="339253"/>
            <a:chOff x="2678350" y="4992125"/>
            <a:chExt cx="481825" cy="481825"/>
          </a:xfrm>
        </p:grpSpPr>
        <p:sp>
          <p:nvSpPr>
            <p:cNvPr id="6478" name="Google Shape;6478;p9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9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9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1" name="Google Shape;6481;p92"/>
          <p:cNvGrpSpPr/>
          <p:nvPr/>
        </p:nvGrpSpPr>
        <p:grpSpPr>
          <a:xfrm>
            <a:off x="4492198" y="3951792"/>
            <a:ext cx="339253" cy="339253"/>
            <a:chOff x="3271200" y="4992125"/>
            <a:chExt cx="481825" cy="481825"/>
          </a:xfrm>
        </p:grpSpPr>
        <p:sp>
          <p:nvSpPr>
            <p:cNvPr id="6482" name="Google Shape;6482;p9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9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9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5" name="Google Shape;6485;p92"/>
          <p:cNvGrpSpPr/>
          <p:nvPr/>
        </p:nvGrpSpPr>
        <p:grpSpPr>
          <a:xfrm>
            <a:off x="6329788" y="3952813"/>
            <a:ext cx="339411" cy="337211"/>
            <a:chOff x="5049575" y="4993600"/>
            <a:chExt cx="482050" cy="478925"/>
          </a:xfrm>
        </p:grpSpPr>
        <p:sp>
          <p:nvSpPr>
            <p:cNvPr id="6486" name="Google Shape;6486;p9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9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9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9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90" name="Google Shape;6490;p9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491" name="Google Shape;6491;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6492" name="Google Shape;6492;p92"/>
          <p:cNvGrpSpPr/>
          <p:nvPr/>
        </p:nvGrpSpPr>
        <p:grpSpPr>
          <a:xfrm>
            <a:off x="7248742" y="3975375"/>
            <a:ext cx="195300" cy="343772"/>
            <a:chOff x="3999225" y="4364775"/>
            <a:chExt cx="195300" cy="343772"/>
          </a:xfrm>
        </p:grpSpPr>
        <p:grpSp>
          <p:nvGrpSpPr>
            <p:cNvPr id="6493" name="Google Shape;6493;p92"/>
            <p:cNvGrpSpPr/>
            <p:nvPr/>
          </p:nvGrpSpPr>
          <p:grpSpPr>
            <a:xfrm>
              <a:off x="4048568" y="4562577"/>
              <a:ext cx="97317" cy="145970"/>
              <a:chOff x="1529575" y="2222650"/>
              <a:chExt cx="203125" cy="304675"/>
            </a:xfrm>
          </p:grpSpPr>
          <p:sp>
            <p:nvSpPr>
              <p:cNvPr id="6494" name="Google Shape;6494;p9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92"/>
            <p:cNvGrpSpPr/>
            <p:nvPr/>
          </p:nvGrpSpPr>
          <p:grpSpPr>
            <a:xfrm>
              <a:off x="3999225" y="4364775"/>
              <a:ext cx="195300" cy="195300"/>
              <a:chOff x="3999225" y="4364775"/>
              <a:chExt cx="195300" cy="195300"/>
            </a:xfrm>
          </p:grpSpPr>
          <p:sp>
            <p:nvSpPr>
              <p:cNvPr id="6497" name="Google Shape;6497;p9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9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9" name="Google Shape;6499;p92"/>
          <p:cNvGrpSpPr/>
          <p:nvPr/>
        </p:nvGrpSpPr>
        <p:grpSpPr>
          <a:xfrm>
            <a:off x="7564186" y="3991627"/>
            <a:ext cx="277088" cy="259611"/>
            <a:chOff x="4335888" y="4398114"/>
            <a:chExt cx="277088" cy="259611"/>
          </a:xfrm>
        </p:grpSpPr>
        <p:grpSp>
          <p:nvGrpSpPr>
            <p:cNvPr id="6500" name="Google Shape;6500;p92"/>
            <p:cNvGrpSpPr/>
            <p:nvPr/>
          </p:nvGrpSpPr>
          <p:grpSpPr>
            <a:xfrm>
              <a:off x="4335888" y="4462425"/>
              <a:ext cx="195300" cy="195300"/>
              <a:chOff x="4335888" y="4462425"/>
              <a:chExt cx="195300" cy="195300"/>
            </a:xfrm>
          </p:grpSpPr>
          <p:sp>
            <p:nvSpPr>
              <p:cNvPr id="6501" name="Google Shape;6501;p9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92"/>
            <p:cNvGrpSpPr/>
            <p:nvPr/>
          </p:nvGrpSpPr>
          <p:grpSpPr>
            <a:xfrm>
              <a:off x="4509813" y="4398114"/>
              <a:ext cx="103162" cy="103198"/>
              <a:chOff x="2277975" y="2021700"/>
              <a:chExt cx="215325" cy="215400"/>
            </a:xfrm>
          </p:grpSpPr>
          <p:sp>
            <p:nvSpPr>
              <p:cNvPr id="6504" name="Google Shape;6504;p9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6" name="Google Shape;6506;p92"/>
          <p:cNvGrpSpPr/>
          <p:nvPr/>
        </p:nvGrpSpPr>
        <p:grpSpPr>
          <a:xfrm>
            <a:off x="7961419" y="4049613"/>
            <a:ext cx="392275" cy="195300"/>
            <a:chOff x="4752588" y="4440200"/>
            <a:chExt cx="392275" cy="195300"/>
          </a:xfrm>
        </p:grpSpPr>
        <p:grpSp>
          <p:nvGrpSpPr>
            <p:cNvPr id="6507" name="Google Shape;6507;p92"/>
            <p:cNvGrpSpPr/>
            <p:nvPr/>
          </p:nvGrpSpPr>
          <p:grpSpPr>
            <a:xfrm>
              <a:off x="4950384" y="4469728"/>
              <a:ext cx="194479" cy="136244"/>
              <a:chOff x="3163375" y="2175125"/>
              <a:chExt cx="405925" cy="284375"/>
            </a:xfrm>
          </p:grpSpPr>
          <p:sp>
            <p:nvSpPr>
              <p:cNvPr id="6508" name="Google Shape;6508;p9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9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92"/>
            <p:cNvGrpSpPr/>
            <p:nvPr/>
          </p:nvGrpSpPr>
          <p:grpSpPr>
            <a:xfrm>
              <a:off x="4752588" y="4440200"/>
              <a:ext cx="195300" cy="195300"/>
              <a:chOff x="4335888" y="4462425"/>
              <a:chExt cx="195300" cy="195300"/>
            </a:xfrm>
          </p:grpSpPr>
          <p:sp>
            <p:nvSpPr>
              <p:cNvPr id="6512" name="Google Shape;6512;p9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517" name="Shape 6517"/>
        <p:cNvGrpSpPr/>
        <p:nvPr/>
      </p:nvGrpSpPr>
      <p:grpSpPr>
        <a:xfrm>
          <a:off x="0" y="0"/>
          <a:ext cx="0" cy="0"/>
          <a:chOff x="0" y="0"/>
          <a:chExt cx="0" cy="0"/>
        </a:xfrm>
      </p:grpSpPr>
      <p:grpSp>
        <p:nvGrpSpPr>
          <p:cNvPr id="6518" name="Google Shape;6518;p93"/>
          <p:cNvGrpSpPr/>
          <p:nvPr/>
        </p:nvGrpSpPr>
        <p:grpSpPr>
          <a:xfrm>
            <a:off x="856199" y="1311179"/>
            <a:ext cx="322099" cy="370529"/>
            <a:chOff x="-42971725" y="3217825"/>
            <a:chExt cx="275675" cy="317125"/>
          </a:xfrm>
        </p:grpSpPr>
        <p:sp>
          <p:nvSpPr>
            <p:cNvPr id="6519" name="Google Shape;6519;p9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93"/>
          <p:cNvGrpSpPr/>
          <p:nvPr/>
        </p:nvGrpSpPr>
        <p:grpSpPr>
          <a:xfrm>
            <a:off x="828113" y="1779835"/>
            <a:ext cx="378270" cy="337551"/>
            <a:chOff x="-42996150" y="3612600"/>
            <a:chExt cx="323750" cy="288900"/>
          </a:xfrm>
        </p:grpSpPr>
        <p:sp>
          <p:nvSpPr>
            <p:cNvPr id="6523" name="Google Shape;6523;p9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93"/>
          <p:cNvGrpSpPr/>
          <p:nvPr/>
        </p:nvGrpSpPr>
        <p:grpSpPr>
          <a:xfrm>
            <a:off x="830874" y="2189205"/>
            <a:ext cx="372749" cy="370909"/>
            <a:chOff x="-42994575" y="3950300"/>
            <a:chExt cx="319025" cy="317450"/>
          </a:xfrm>
        </p:grpSpPr>
        <p:sp>
          <p:nvSpPr>
            <p:cNvPr id="6527" name="Google Shape;6527;p9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93"/>
          <p:cNvGrpSpPr/>
          <p:nvPr/>
        </p:nvGrpSpPr>
        <p:grpSpPr>
          <a:xfrm>
            <a:off x="2984269" y="1336037"/>
            <a:ext cx="371785" cy="370879"/>
            <a:chOff x="-41111350" y="3239100"/>
            <a:chExt cx="318200" cy="317425"/>
          </a:xfrm>
        </p:grpSpPr>
        <p:sp>
          <p:nvSpPr>
            <p:cNvPr id="6531" name="Google Shape;6531;p9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9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9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9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93"/>
          <p:cNvGrpSpPr/>
          <p:nvPr/>
        </p:nvGrpSpPr>
        <p:grpSpPr>
          <a:xfrm>
            <a:off x="2980588" y="1771568"/>
            <a:ext cx="379146" cy="370967"/>
            <a:chOff x="-41117650" y="3605525"/>
            <a:chExt cx="324500" cy="317500"/>
          </a:xfrm>
        </p:grpSpPr>
        <p:sp>
          <p:nvSpPr>
            <p:cNvPr id="6536" name="Google Shape;6536;p9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9" name="Google Shape;6539;p9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0" name="Google Shape;6540;p93"/>
          <p:cNvGrpSpPr/>
          <p:nvPr/>
        </p:nvGrpSpPr>
        <p:grpSpPr>
          <a:xfrm>
            <a:off x="1806843" y="2663092"/>
            <a:ext cx="216271" cy="371814"/>
            <a:chOff x="-39205300" y="3220175"/>
            <a:chExt cx="185100" cy="318225"/>
          </a:xfrm>
        </p:grpSpPr>
        <p:sp>
          <p:nvSpPr>
            <p:cNvPr id="6541" name="Google Shape;6541;p9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93"/>
          <p:cNvGrpSpPr/>
          <p:nvPr/>
        </p:nvGrpSpPr>
        <p:grpSpPr>
          <a:xfrm>
            <a:off x="1772370" y="3123163"/>
            <a:ext cx="300016" cy="369273"/>
            <a:chOff x="-39248625" y="3588600"/>
            <a:chExt cx="256775" cy="316050"/>
          </a:xfrm>
        </p:grpSpPr>
        <p:sp>
          <p:nvSpPr>
            <p:cNvPr id="6544" name="Google Shape;6544;p9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6" name="Google Shape;6546;p9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93"/>
          <p:cNvGrpSpPr/>
          <p:nvPr/>
        </p:nvGrpSpPr>
        <p:grpSpPr>
          <a:xfrm>
            <a:off x="1223084" y="1311179"/>
            <a:ext cx="429504" cy="370879"/>
            <a:chOff x="-42651700" y="3217825"/>
            <a:chExt cx="367600" cy="317425"/>
          </a:xfrm>
        </p:grpSpPr>
        <p:sp>
          <p:nvSpPr>
            <p:cNvPr id="6549" name="Google Shape;6549;p9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93"/>
          <p:cNvGrpSpPr/>
          <p:nvPr/>
        </p:nvGrpSpPr>
        <p:grpSpPr>
          <a:xfrm>
            <a:off x="1258516" y="1750829"/>
            <a:ext cx="358640" cy="363226"/>
            <a:chOff x="-42617300" y="3587775"/>
            <a:chExt cx="306950" cy="310875"/>
          </a:xfrm>
        </p:grpSpPr>
        <p:sp>
          <p:nvSpPr>
            <p:cNvPr id="6554" name="Google Shape;6554;p9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9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93"/>
          <p:cNvGrpSpPr/>
          <p:nvPr/>
        </p:nvGrpSpPr>
        <p:grpSpPr>
          <a:xfrm>
            <a:off x="3430343" y="1335569"/>
            <a:ext cx="376926" cy="370324"/>
            <a:chOff x="-40748275" y="3238700"/>
            <a:chExt cx="322600" cy="316950"/>
          </a:xfrm>
        </p:grpSpPr>
        <p:sp>
          <p:nvSpPr>
            <p:cNvPr id="6558" name="Google Shape;6558;p9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93"/>
          <p:cNvGrpSpPr/>
          <p:nvPr/>
        </p:nvGrpSpPr>
        <p:grpSpPr>
          <a:xfrm>
            <a:off x="3432899" y="1803553"/>
            <a:ext cx="371814" cy="338690"/>
            <a:chOff x="-40745125" y="3632900"/>
            <a:chExt cx="318225" cy="289875"/>
          </a:xfrm>
        </p:grpSpPr>
        <p:sp>
          <p:nvSpPr>
            <p:cNvPr id="6565" name="Google Shape;6565;p9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9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93"/>
          <p:cNvGrpSpPr/>
          <p:nvPr/>
        </p:nvGrpSpPr>
        <p:grpSpPr>
          <a:xfrm>
            <a:off x="3437047" y="2214764"/>
            <a:ext cx="363518" cy="370178"/>
            <a:chOff x="-40742750" y="3972175"/>
            <a:chExt cx="311125" cy="316825"/>
          </a:xfrm>
        </p:grpSpPr>
        <p:sp>
          <p:nvSpPr>
            <p:cNvPr id="6573" name="Google Shape;6573;p9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93"/>
          <p:cNvGrpSpPr/>
          <p:nvPr/>
        </p:nvGrpSpPr>
        <p:grpSpPr>
          <a:xfrm>
            <a:off x="2219708" y="2664932"/>
            <a:ext cx="266892" cy="369974"/>
            <a:chOff x="-38860325" y="3221750"/>
            <a:chExt cx="228425" cy="316650"/>
          </a:xfrm>
        </p:grpSpPr>
        <p:sp>
          <p:nvSpPr>
            <p:cNvPr id="6576" name="Google Shape;6576;p9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93"/>
          <p:cNvGrpSpPr/>
          <p:nvPr/>
        </p:nvGrpSpPr>
        <p:grpSpPr>
          <a:xfrm>
            <a:off x="2170515" y="3126989"/>
            <a:ext cx="380081" cy="367111"/>
            <a:chOff x="-38905225" y="3591875"/>
            <a:chExt cx="325300" cy="314200"/>
          </a:xfrm>
        </p:grpSpPr>
        <p:sp>
          <p:nvSpPr>
            <p:cNvPr id="6581" name="Google Shape;6581;p9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9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93"/>
          <p:cNvGrpSpPr/>
          <p:nvPr/>
        </p:nvGrpSpPr>
        <p:grpSpPr>
          <a:xfrm>
            <a:off x="3977265" y="3112069"/>
            <a:ext cx="290815" cy="369740"/>
            <a:chOff x="-37370925" y="3579105"/>
            <a:chExt cx="248900" cy="316450"/>
          </a:xfrm>
        </p:grpSpPr>
        <p:sp>
          <p:nvSpPr>
            <p:cNvPr id="6586" name="Google Shape;6586;p9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8" name="Google Shape;6588;p9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93"/>
          <p:cNvGrpSpPr/>
          <p:nvPr/>
        </p:nvGrpSpPr>
        <p:grpSpPr>
          <a:xfrm>
            <a:off x="1670640" y="2190140"/>
            <a:ext cx="371814" cy="369974"/>
            <a:chOff x="-42259725" y="3951100"/>
            <a:chExt cx="318225" cy="316650"/>
          </a:xfrm>
        </p:grpSpPr>
        <p:sp>
          <p:nvSpPr>
            <p:cNvPr id="6591" name="Google Shape;6591;p9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93"/>
          <p:cNvGrpSpPr/>
          <p:nvPr/>
        </p:nvGrpSpPr>
        <p:grpSpPr>
          <a:xfrm>
            <a:off x="3869002" y="1369161"/>
            <a:ext cx="370879" cy="337755"/>
            <a:chOff x="-40378075" y="3267450"/>
            <a:chExt cx="317425" cy="289075"/>
          </a:xfrm>
        </p:grpSpPr>
        <p:sp>
          <p:nvSpPr>
            <p:cNvPr id="6594" name="Google Shape;6594;p9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93"/>
          <p:cNvGrpSpPr/>
          <p:nvPr/>
        </p:nvGrpSpPr>
        <p:grpSpPr>
          <a:xfrm>
            <a:off x="3872668" y="1770429"/>
            <a:ext cx="363548" cy="369974"/>
            <a:chOff x="-40372575" y="3604550"/>
            <a:chExt cx="311150" cy="316650"/>
          </a:xfrm>
        </p:grpSpPr>
        <p:sp>
          <p:nvSpPr>
            <p:cNvPr id="6599" name="Google Shape;6599;p9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9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9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3" name="Google Shape;6603;p93"/>
          <p:cNvGrpSpPr/>
          <p:nvPr/>
        </p:nvGrpSpPr>
        <p:grpSpPr>
          <a:xfrm>
            <a:off x="2596617" y="2663092"/>
            <a:ext cx="399038" cy="372165"/>
            <a:chOff x="-38542250" y="3220175"/>
            <a:chExt cx="341525" cy="318525"/>
          </a:xfrm>
        </p:grpSpPr>
        <p:sp>
          <p:nvSpPr>
            <p:cNvPr id="6604" name="Google Shape;6604;p9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93"/>
          <p:cNvGrpSpPr/>
          <p:nvPr/>
        </p:nvGrpSpPr>
        <p:grpSpPr>
          <a:xfrm>
            <a:off x="2618549" y="3122462"/>
            <a:ext cx="369974" cy="369068"/>
            <a:chOff x="-38537400" y="3588000"/>
            <a:chExt cx="316650" cy="315875"/>
          </a:xfrm>
        </p:grpSpPr>
        <p:sp>
          <p:nvSpPr>
            <p:cNvPr id="6608" name="Google Shape;6608;p9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93"/>
          <p:cNvGrpSpPr/>
          <p:nvPr/>
        </p:nvGrpSpPr>
        <p:grpSpPr>
          <a:xfrm>
            <a:off x="2617629" y="3579991"/>
            <a:ext cx="371814" cy="369974"/>
            <a:chOff x="-38538975" y="3954250"/>
            <a:chExt cx="318225" cy="316650"/>
          </a:xfrm>
        </p:grpSpPr>
        <p:sp>
          <p:nvSpPr>
            <p:cNvPr id="6613" name="Google Shape;6613;p9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93"/>
          <p:cNvGrpSpPr/>
          <p:nvPr/>
        </p:nvGrpSpPr>
        <p:grpSpPr>
          <a:xfrm>
            <a:off x="3934941" y="3574918"/>
            <a:ext cx="375465" cy="371814"/>
            <a:chOff x="-37385100" y="3949908"/>
            <a:chExt cx="321350" cy="318225"/>
          </a:xfrm>
        </p:grpSpPr>
        <p:sp>
          <p:nvSpPr>
            <p:cNvPr id="6616" name="Google Shape;6616;p9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93"/>
          <p:cNvGrpSpPr/>
          <p:nvPr/>
        </p:nvGrpSpPr>
        <p:grpSpPr>
          <a:xfrm>
            <a:off x="2110600" y="1310478"/>
            <a:ext cx="370909" cy="370675"/>
            <a:chOff x="-41895050" y="3217225"/>
            <a:chExt cx="317450" cy="317250"/>
          </a:xfrm>
        </p:grpSpPr>
        <p:sp>
          <p:nvSpPr>
            <p:cNvPr id="6619" name="Google Shape;6619;p9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93"/>
          <p:cNvGrpSpPr/>
          <p:nvPr/>
        </p:nvGrpSpPr>
        <p:grpSpPr>
          <a:xfrm>
            <a:off x="2110148" y="1747412"/>
            <a:ext cx="371814" cy="369974"/>
            <a:chOff x="-41893475" y="3584850"/>
            <a:chExt cx="318225" cy="316650"/>
          </a:xfrm>
        </p:grpSpPr>
        <p:sp>
          <p:nvSpPr>
            <p:cNvPr id="6625" name="Google Shape;6625;p9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9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1" name="Google Shape;6631;p93"/>
          <p:cNvGrpSpPr/>
          <p:nvPr/>
        </p:nvGrpSpPr>
        <p:grpSpPr>
          <a:xfrm>
            <a:off x="880176" y="3142704"/>
            <a:ext cx="337522" cy="370909"/>
            <a:chOff x="-39998250" y="3605325"/>
            <a:chExt cx="288875" cy="317450"/>
          </a:xfrm>
        </p:grpSpPr>
        <p:sp>
          <p:nvSpPr>
            <p:cNvPr id="6632" name="Google Shape;6632;p9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93"/>
          <p:cNvGrpSpPr/>
          <p:nvPr/>
        </p:nvGrpSpPr>
        <p:grpSpPr>
          <a:xfrm>
            <a:off x="863950" y="3601168"/>
            <a:ext cx="369974" cy="369945"/>
            <a:chOff x="-40011050" y="3972375"/>
            <a:chExt cx="316650" cy="316625"/>
          </a:xfrm>
        </p:grpSpPr>
        <p:sp>
          <p:nvSpPr>
            <p:cNvPr id="6635" name="Google Shape;6635;p9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93"/>
          <p:cNvGrpSpPr/>
          <p:nvPr/>
        </p:nvGrpSpPr>
        <p:grpSpPr>
          <a:xfrm>
            <a:off x="3095881" y="2665867"/>
            <a:ext cx="266921" cy="369039"/>
            <a:chOff x="-38129425" y="3222550"/>
            <a:chExt cx="228450" cy="315850"/>
          </a:xfrm>
        </p:grpSpPr>
        <p:sp>
          <p:nvSpPr>
            <p:cNvPr id="6638" name="Google Shape;6638;p9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93"/>
          <p:cNvGrpSpPr/>
          <p:nvPr/>
        </p:nvGrpSpPr>
        <p:grpSpPr>
          <a:xfrm>
            <a:off x="3050850" y="3122462"/>
            <a:ext cx="371785" cy="369974"/>
            <a:chOff x="-38172725" y="3588000"/>
            <a:chExt cx="318200" cy="316650"/>
          </a:xfrm>
        </p:grpSpPr>
        <p:sp>
          <p:nvSpPr>
            <p:cNvPr id="6641" name="Google Shape;6641;p9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93"/>
          <p:cNvGrpSpPr/>
          <p:nvPr/>
        </p:nvGrpSpPr>
        <p:grpSpPr>
          <a:xfrm>
            <a:off x="3126752" y="3580897"/>
            <a:ext cx="219981" cy="369974"/>
            <a:chOff x="-38109725" y="3955025"/>
            <a:chExt cx="188275" cy="316650"/>
          </a:xfrm>
        </p:grpSpPr>
        <p:sp>
          <p:nvSpPr>
            <p:cNvPr id="6650" name="Google Shape;6650;p9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2" name="Google Shape;6652;p9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93"/>
          <p:cNvGrpSpPr/>
          <p:nvPr/>
        </p:nvGrpSpPr>
        <p:grpSpPr>
          <a:xfrm>
            <a:off x="2542151" y="1312318"/>
            <a:ext cx="373654" cy="369068"/>
            <a:chOff x="-41530375" y="3218800"/>
            <a:chExt cx="319800" cy="315875"/>
          </a:xfrm>
        </p:grpSpPr>
        <p:sp>
          <p:nvSpPr>
            <p:cNvPr id="6654" name="Google Shape;6654;p9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93"/>
          <p:cNvGrpSpPr/>
          <p:nvPr/>
        </p:nvGrpSpPr>
        <p:grpSpPr>
          <a:xfrm>
            <a:off x="2544444" y="1827476"/>
            <a:ext cx="369068" cy="289004"/>
            <a:chOff x="-41526450" y="3653375"/>
            <a:chExt cx="315875" cy="247350"/>
          </a:xfrm>
        </p:grpSpPr>
        <p:sp>
          <p:nvSpPr>
            <p:cNvPr id="6657" name="Google Shape;6657;p9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93"/>
          <p:cNvGrpSpPr/>
          <p:nvPr/>
        </p:nvGrpSpPr>
        <p:grpSpPr>
          <a:xfrm>
            <a:off x="2545831" y="2190140"/>
            <a:ext cx="366293" cy="369974"/>
            <a:chOff x="-41526450" y="3951100"/>
            <a:chExt cx="313500" cy="316650"/>
          </a:xfrm>
        </p:grpSpPr>
        <p:sp>
          <p:nvSpPr>
            <p:cNvPr id="6660" name="Google Shape;6660;p9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93"/>
          <p:cNvGrpSpPr/>
          <p:nvPr/>
        </p:nvGrpSpPr>
        <p:grpSpPr>
          <a:xfrm>
            <a:off x="1311086" y="2684269"/>
            <a:ext cx="339595" cy="371814"/>
            <a:chOff x="-39625900" y="3238300"/>
            <a:chExt cx="290650" cy="318225"/>
          </a:xfrm>
        </p:grpSpPr>
        <p:sp>
          <p:nvSpPr>
            <p:cNvPr id="6664" name="Google Shape;6664;p9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6" name="Google Shape;6666;p9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7" name="Google Shape;6667;p93"/>
          <p:cNvGrpSpPr/>
          <p:nvPr/>
        </p:nvGrpSpPr>
        <p:grpSpPr>
          <a:xfrm>
            <a:off x="1305137" y="3600730"/>
            <a:ext cx="366293" cy="370441"/>
            <a:chOff x="-39647175" y="3972000"/>
            <a:chExt cx="313500" cy="317050"/>
          </a:xfrm>
        </p:grpSpPr>
        <p:sp>
          <p:nvSpPr>
            <p:cNvPr id="6668" name="Google Shape;6668;p9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93"/>
          <p:cNvGrpSpPr/>
          <p:nvPr/>
        </p:nvGrpSpPr>
        <p:grpSpPr>
          <a:xfrm>
            <a:off x="3474265" y="2664728"/>
            <a:ext cx="375495" cy="370879"/>
            <a:chOff x="-37808850" y="3221575"/>
            <a:chExt cx="321375" cy="317425"/>
          </a:xfrm>
        </p:grpSpPr>
        <p:sp>
          <p:nvSpPr>
            <p:cNvPr id="6672" name="Google Shape;6672;p9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93"/>
          <p:cNvGrpSpPr/>
          <p:nvPr/>
        </p:nvGrpSpPr>
        <p:grpSpPr>
          <a:xfrm>
            <a:off x="3483038" y="3186759"/>
            <a:ext cx="372749" cy="241158"/>
            <a:chOff x="-37806500" y="3643030"/>
            <a:chExt cx="319025" cy="206400"/>
          </a:xfrm>
        </p:grpSpPr>
        <p:sp>
          <p:nvSpPr>
            <p:cNvPr id="6675" name="Google Shape;6675;p9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9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93"/>
          <p:cNvGrpSpPr/>
          <p:nvPr/>
        </p:nvGrpSpPr>
        <p:grpSpPr>
          <a:xfrm>
            <a:off x="3485346" y="3579056"/>
            <a:ext cx="368134" cy="371814"/>
            <a:chOff x="-37804925" y="3953450"/>
            <a:chExt cx="315075" cy="318225"/>
          </a:xfrm>
        </p:grpSpPr>
        <p:sp>
          <p:nvSpPr>
            <p:cNvPr id="6678" name="Google Shape;6678;p9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1" name="Google Shape;6681;p9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2" name="Google Shape;6682;p93"/>
          <p:cNvGrpSpPr/>
          <p:nvPr/>
        </p:nvGrpSpPr>
        <p:grpSpPr>
          <a:xfrm>
            <a:off x="4840364" y="1328538"/>
            <a:ext cx="355663" cy="308725"/>
            <a:chOff x="-28462125" y="3199700"/>
            <a:chExt cx="298550" cy="259150"/>
          </a:xfrm>
        </p:grpSpPr>
        <p:sp>
          <p:nvSpPr>
            <p:cNvPr id="6683" name="Google Shape;6683;p9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93"/>
          <p:cNvGrpSpPr/>
          <p:nvPr/>
        </p:nvGrpSpPr>
        <p:grpSpPr>
          <a:xfrm>
            <a:off x="4841317" y="1763228"/>
            <a:ext cx="353757" cy="352833"/>
            <a:chOff x="-28461325" y="3545475"/>
            <a:chExt cx="296950" cy="296175"/>
          </a:xfrm>
        </p:grpSpPr>
        <p:sp>
          <p:nvSpPr>
            <p:cNvPr id="6687" name="Google Shape;6687;p9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93"/>
          <p:cNvGrpSpPr/>
          <p:nvPr/>
        </p:nvGrpSpPr>
        <p:grpSpPr>
          <a:xfrm>
            <a:off x="4837550" y="2213272"/>
            <a:ext cx="361292" cy="352803"/>
            <a:chOff x="-28463700" y="3914875"/>
            <a:chExt cx="303275" cy="296150"/>
          </a:xfrm>
        </p:grpSpPr>
        <p:sp>
          <p:nvSpPr>
            <p:cNvPr id="6694" name="Google Shape;6694;p9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93"/>
          <p:cNvGrpSpPr/>
          <p:nvPr/>
        </p:nvGrpSpPr>
        <p:grpSpPr>
          <a:xfrm>
            <a:off x="7072335" y="1369355"/>
            <a:ext cx="351880" cy="227092"/>
            <a:chOff x="-26573400" y="3224125"/>
            <a:chExt cx="295375" cy="190625"/>
          </a:xfrm>
        </p:grpSpPr>
        <p:sp>
          <p:nvSpPr>
            <p:cNvPr id="6697" name="Google Shape;6697;p9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93"/>
          <p:cNvGrpSpPr/>
          <p:nvPr/>
        </p:nvGrpSpPr>
        <p:grpSpPr>
          <a:xfrm>
            <a:off x="7072335" y="1763690"/>
            <a:ext cx="351880" cy="351910"/>
            <a:chOff x="-26573400" y="3546250"/>
            <a:chExt cx="295375" cy="295400"/>
          </a:xfrm>
        </p:grpSpPr>
        <p:sp>
          <p:nvSpPr>
            <p:cNvPr id="6700" name="Google Shape;6700;p9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93"/>
          <p:cNvGrpSpPr/>
          <p:nvPr/>
        </p:nvGrpSpPr>
        <p:grpSpPr>
          <a:xfrm>
            <a:off x="7060615" y="2213599"/>
            <a:ext cx="375319" cy="352148"/>
            <a:chOff x="-26583625" y="3917025"/>
            <a:chExt cx="315050" cy="295600"/>
          </a:xfrm>
        </p:grpSpPr>
        <p:sp>
          <p:nvSpPr>
            <p:cNvPr id="6706" name="Google Shape;6706;p9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0" name="Google Shape;6710;p9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1" name="Google Shape;6711;p93"/>
          <p:cNvGrpSpPr/>
          <p:nvPr/>
        </p:nvGrpSpPr>
        <p:grpSpPr>
          <a:xfrm>
            <a:off x="5759130" y="3172629"/>
            <a:ext cx="289039" cy="352833"/>
            <a:chOff x="-24694925" y="3518700"/>
            <a:chExt cx="242625" cy="296175"/>
          </a:xfrm>
        </p:grpSpPr>
        <p:sp>
          <p:nvSpPr>
            <p:cNvPr id="6712" name="Google Shape;6712;p9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93"/>
          <p:cNvGrpSpPr/>
          <p:nvPr/>
        </p:nvGrpSpPr>
        <p:grpSpPr>
          <a:xfrm>
            <a:off x="5758668" y="3622657"/>
            <a:ext cx="289962" cy="352833"/>
            <a:chOff x="-24709100" y="3888875"/>
            <a:chExt cx="243400" cy="296175"/>
          </a:xfrm>
        </p:grpSpPr>
        <p:sp>
          <p:nvSpPr>
            <p:cNvPr id="6717" name="Google Shape;6717;p9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9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93"/>
          <p:cNvGrpSpPr/>
          <p:nvPr/>
        </p:nvGrpSpPr>
        <p:grpSpPr>
          <a:xfrm>
            <a:off x="7958668" y="2695320"/>
            <a:ext cx="356556" cy="349557"/>
            <a:chOff x="-22863675" y="3131775"/>
            <a:chExt cx="299300" cy="293425"/>
          </a:xfrm>
        </p:grpSpPr>
        <p:sp>
          <p:nvSpPr>
            <p:cNvPr id="6721" name="Google Shape;6721;p9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93"/>
          <p:cNvGrpSpPr/>
          <p:nvPr/>
        </p:nvGrpSpPr>
        <p:grpSpPr>
          <a:xfrm>
            <a:off x="5301532" y="1306499"/>
            <a:ext cx="310602" cy="352803"/>
            <a:chOff x="-28069875" y="3175300"/>
            <a:chExt cx="260725" cy="296150"/>
          </a:xfrm>
        </p:grpSpPr>
        <p:sp>
          <p:nvSpPr>
            <p:cNvPr id="6725" name="Google Shape;6725;p9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9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9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5" name="Google Shape;6735;p93"/>
          <p:cNvGrpSpPr/>
          <p:nvPr/>
        </p:nvGrpSpPr>
        <p:grpSpPr>
          <a:xfrm>
            <a:off x="5342810" y="2213733"/>
            <a:ext cx="228045" cy="351880"/>
            <a:chOff x="-28032075" y="3916450"/>
            <a:chExt cx="191425" cy="295375"/>
          </a:xfrm>
        </p:grpSpPr>
        <p:sp>
          <p:nvSpPr>
            <p:cNvPr id="6736" name="Google Shape;6736;p9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93"/>
          <p:cNvGrpSpPr/>
          <p:nvPr/>
        </p:nvGrpSpPr>
        <p:grpSpPr>
          <a:xfrm>
            <a:off x="7508157" y="1306484"/>
            <a:ext cx="352833" cy="352833"/>
            <a:chOff x="-26201650" y="3176075"/>
            <a:chExt cx="296175" cy="296175"/>
          </a:xfrm>
        </p:grpSpPr>
        <p:sp>
          <p:nvSpPr>
            <p:cNvPr id="6740" name="Google Shape;6740;p9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93"/>
          <p:cNvGrpSpPr/>
          <p:nvPr/>
        </p:nvGrpSpPr>
        <p:grpSpPr>
          <a:xfrm>
            <a:off x="7507680" y="1763705"/>
            <a:ext cx="353786" cy="351880"/>
            <a:chOff x="-26204800" y="3547050"/>
            <a:chExt cx="296975" cy="295375"/>
          </a:xfrm>
        </p:grpSpPr>
        <p:sp>
          <p:nvSpPr>
            <p:cNvPr id="6743" name="Google Shape;6743;p9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5" name="Google Shape;6745;p9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6" name="Google Shape;6746;p93"/>
          <p:cNvGrpSpPr/>
          <p:nvPr/>
        </p:nvGrpSpPr>
        <p:grpSpPr>
          <a:xfrm>
            <a:off x="6178935" y="2693683"/>
            <a:ext cx="345328" cy="352833"/>
            <a:chOff x="-24353875" y="3147725"/>
            <a:chExt cx="289875" cy="296175"/>
          </a:xfrm>
        </p:grpSpPr>
        <p:sp>
          <p:nvSpPr>
            <p:cNvPr id="6747" name="Google Shape;6747;p9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93"/>
          <p:cNvGrpSpPr/>
          <p:nvPr/>
        </p:nvGrpSpPr>
        <p:grpSpPr>
          <a:xfrm>
            <a:off x="6186917" y="3173090"/>
            <a:ext cx="329365" cy="351910"/>
            <a:chOff x="-24344425" y="3519475"/>
            <a:chExt cx="276475" cy="295400"/>
          </a:xfrm>
        </p:grpSpPr>
        <p:sp>
          <p:nvSpPr>
            <p:cNvPr id="6750" name="Google Shape;6750;p9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93"/>
          <p:cNvGrpSpPr/>
          <p:nvPr/>
        </p:nvGrpSpPr>
        <p:grpSpPr>
          <a:xfrm>
            <a:off x="6176597" y="3625010"/>
            <a:ext cx="350004" cy="348128"/>
            <a:chOff x="-24353075" y="3891250"/>
            <a:chExt cx="293800" cy="292225"/>
          </a:xfrm>
        </p:grpSpPr>
        <p:sp>
          <p:nvSpPr>
            <p:cNvPr id="6753" name="Google Shape;6753;p9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93"/>
          <p:cNvGrpSpPr/>
          <p:nvPr/>
        </p:nvGrpSpPr>
        <p:grpSpPr>
          <a:xfrm>
            <a:off x="7960068" y="3173313"/>
            <a:ext cx="353757" cy="351463"/>
            <a:chOff x="-22845575" y="3504075"/>
            <a:chExt cx="296950" cy="295025"/>
          </a:xfrm>
        </p:grpSpPr>
        <p:sp>
          <p:nvSpPr>
            <p:cNvPr id="6756" name="Google Shape;6756;p9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93"/>
          <p:cNvGrpSpPr/>
          <p:nvPr/>
        </p:nvGrpSpPr>
        <p:grpSpPr>
          <a:xfrm>
            <a:off x="5753249" y="1306961"/>
            <a:ext cx="299344" cy="351880"/>
            <a:chOff x="-27691025" y="3175300"/>
            <a:chExt cx="251275" cy="295375"/>
          </a:xfrm>
        </p:grpSpPr>
        <p:sp>
          <p:nvSpPr>
            <p:cNvPr id="6759" name="Google Shape;6759;p9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93"/>
          <p:cNvGrpSpPr/>
          <p:nvPr/>
        </p:nvGrpSpPr>
        <p:grpSpPr>
          <a:xfrm>
            <a:off x="5725566" y="1825637"/>
            <a:ext cx="354710" cy="228015"/>
            <a:chOff x="-27721750" y="3598250"/>
            <a:chExt cx="297750" cy="191400"/>
          </a:xfrm>
        </p:grpSpPr>
        <p:sp>
          <p:nvSpPr>
            <p:cNvPr id="6764" name="Google Shape;6764;p9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93"/>
          <p:cNvGrpSpPr/>
          <p:nvPr/>
        </p:nvGrpSpPr>
        <p:grpSpPr>
          <a:xfrm>
            <a:off x="5726966" y="2219183"/>
            <a:ext cx="351910" cy="340980"/>
            <a:chOff x="-27719400" y="3925600"/>
            <a:chExt cx="295400" cy="286225"/>
          </a:xfrm>
        </p:grpSpPr>
        <p:sp>
          <p:nvSpPr>
            <p:cNvPr id="6767" name="Google Shape;6767;p9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93"/>
          <p:cNvGrpSpPr/>
          <p:nvPr/>
        </p:nvGrpSpPr>
        <p:grpSpPr>
          <a:xfrm>
            <a:off x="7948238" y="1306023"/>
            <a:ext cx="353757" cy="353757"/>
            <a:chOff x="-25834600" y="3176875"/>
            <a:chExt cx="296950" cy="296950"/>
          </a:xfrm>
        </p:grpSpPr>
        <p:sp>
          <p:nvSpPr>
            <p:cNvPr id="6770" name="Google Shape;6770;p9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9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93"/>
          <p:cNvGrpSpPr/>
          <p:nvPr/>
        </p:nvGrpSpPr>
        <p:grpSpPr>
          <a:xfrm>
            <a:off x="7948238" y="1774024"/>
            <a:ext cx="353757" cy="331241"/>
            <a:chOff x="-25834600" y="3564375"/>
            <a:chExt cx="296950" cy="278050"/>
          </a:xfrm>
        </p:grpSpPr>
        <p:sp>
          <p:nvSpPr>
            <p:cNvPr id="6776" name="Google Shape;6776;p9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93"/>
          <p:cNvGrpSpPr/>
          <p:nvPr/>
        </p:nvGrpSpPr>
        <p:grpSpPr>
          <a:xfrm>
            <a:off x="7946362" y="2213376"/>
            <a:ext cx="357509" cy="352595"/>
            <a:chOff x="-25834600" y="3915850"/>
            <a:chExt cx="300100" cy="295975"/>
          </a:xfrm>
        </p:grpSpPr>
        <p:sp>
          <p:nvSpPr>
            <p:cNvPr id="6785" name="Google Shape;6785;p9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93"/>
          <p:cNvGrpSpPr/>
          <p:nvPr/>
        </p:nvGrpSpPr>
        <p:grpSpPr>
          <a:xfrm>
            <a:off x="6681790" y="2694606"/>
            <a:ext cx="228968" cy="350987"/>
            <a:chOff x="-23930925" y="3149300"/>
            <a:chExt cx="192200" cy="294625"/>
          </a:xfrm>
        </p:grpSpPr>
        <p:sp>
          <p:nvSpPr>
            <p:cNvPr id="6789" name="Google Shape;6789;p9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9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93"/>
          <p:cNvGrpSpPr/>
          <p:nvPr/>
        </p:nvGrpSpPr>
        <p:grpSpPr>
          <a:xfrm>
            <a:off x="6638620" y="3173090"/>
            <a:ext cx="315307" cy="351910"/>
            <a:chOff x="-23962425" y="3519475"/>
            <a:chExt cx="264675" cy="295400"/>
          </a:xfrm>
        </p:grpSpPr>
        <p:sp>
          <p:nvSpPr>
            <p:cNvPr id="6794" name="Google Shape;6794;p9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9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7" name="Google Shape;6797;p93"/>
          <p:cNvGrpSpPr/>
          <p:nvPr/>
        </p:nvGrpSpPr>
        <p:grpSpPr>
          <a:xfrm>
            <a:off x="8017295" y="3623134"/>
            <a:ext cx="239302" cy="351880"/>
            <a:chOff x="-22788075" y="3904625"/>
            <a:chExt cx="200875" cy="295375"/>
          </a:xfrm>
        </p:grpSpPr>
        <p:sp>
          <p:nvSpPr>
            <p:cNvPr id="6798" name="Google Shape;6798;p9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93"/>
          <p:cNvGrpSpPr/>
          <p:nvPr/>
        </p:nvGrpSpPr>
        <p:grpSpPr>
          <a:xfrm>
            <a:off x="6172593" y="1306499"/>
            <a:ext cx="354710" cy="352803"/>
            <a:chOff x="-27351575" y="3175300"/>
            <a:chExt cx="297750" cy="296150"/>
          </a:xfrm>
        </p:grpSpPr>
        <p:sp>
          <p:nvSpPr>
            <p:cNvPr id="6803" name="Google Shape;6803;p9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93"/>
          <p:cNvGrpSpPr/>
          <p:nvPr/>
        </p:nvGrpSpPr>
        <p:grpSpPr>
          <a:xfrm>
            <a:off x="6215302" y="1763109"/>
            <a:ext cx="269293" cy="353072"/>
            <a:chOff x="-27313750" y="3545275"/>
            <a:chExt cx="226050" cy="296375"/>
          </a:xfrm>
        </p:grpSpPr>
        <p:sp>
          <p:nvSpPr>
            <p:cNvPr id="6808" name="Google Shape;6808;p9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93"/>
          <p:cNvGrpSpPr/>
          <p:nvPr/>
        </p:nvGrpSpPr>
        <p:grpSpPr>
          <a:xfrm>
            <a:off x="6172593" y="2211380"/>
            <a:ext cx="354710" cy="356586"/>
            <a:chOff x="-27351575" y="3915650"/>
            <a:chExt cx="297750" cy="299325"/>
          </a:xfrm>
        </p:grpSpPr>
        <p:sp>
          <p:nvSpPr>
            <p:cNvPr id="6812" name="Google Shape;6812;p9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93"/>
          <p:cNvGrpSpPr/>
          <p:nvPr/>
        </p:nvGrpSpPr>
        <p:grpSpPr>
          <a:xfrm>
            <a:off x="4860084" y="2693579"/>
            <a:ext cx="319060" cy="353042"/>
            <a:chOff x="-25445525" y="3175900"/>
            <a:chExt cx="267825" cy="296350"/>
          </a:xfrm>
        </p:grpSpPr>
        <p:sp>
          <p:nvSpPr>
            <p:cNvPr id="6815" name="Google Shape;6815;p9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93"/>
          <p:cNvGrpSpPr/>
          <p:nvPr/>
        </p:nvGrpSpPr>
        <p:grpSpPr>
          <a:xfrm>
            <a:off x="4841797" y="3183902"/>
            <a:ext cx="355633" cy="330288"/>
            <a:chOff x="-25465200" y="3565175"/>
            <a:chExt cx="298525" cy="277250"/>
          </a:xfrm>
        </p:grpSpPr>
        <p:sp>
          <p:nvSpPr>
            <p:cNvPr id="6819" name="Google Shape;6819;p9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93"/>
          <p:cNvGrpSpPr/>
          <p:nvPr/>
        </p:nvGrpSpPr>
        <p:grpSpPr>
          <a:xfrm>
            <a:off x="4841336" y="3623432"/>
            <a:ext cx="356556" cy="351285"/>
            <a:chOff x="-25465200" y="3916150"/>
            <a:chExt cx="299300" cy="294875"/>
          </a:xfrm>
        </p:grpSpPr>
        <p:sp>
          <p:nvSpPr>
            <p:cNvPr id="6822" name="Google Shape;6822;p9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93"/>
          <p:cNvGrpSpPr/>
          <p:nvPr/>
        </p:nvGrpSpPr>
        <p:grpSpPr>
          <a:xfrm>
            <a:off x="7068775" y="2693698"/>
            <a:ext cx="351880" cy="352803"/>
            <a:chOff x="-23615075" y="3148525"/>
            <a:chExt cx="295375" cy="296150"/>
          </a:xfrm>
        </p:grpSpPr>
        <p:sp>
          <p:nvSpPr>
            <p:cNvPr id="6825" name="Google Shape;6825;p9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9" name="Google Shape;6829;p9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0" name="Google Shape;6830;p93"/>
          <p:cNvGrpSpPr/>
          <p:nvPr/>
        </p:nvGrpSpPr>
        <p:grpSpPr>
          <a:xfrm>
            <a:off x="7068299" y="3632977"/>
            <a:ext cx="352833" cy="332194"/>
            <a:chOff x="-23615075" y="3906200"/>
            <a:chExt cx="296175" cy="278850"/>
          </a:xfrm>
        </p:grpSpPr>
        <p:sp>
          <p:nvSpPr>
            <p:cNvPr id="6831" name="Google Shape;6831;p9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9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93"/>
          <p:cNvGrpSpPr/>
          <p:nvPr/>
        </p:nvGrpSpPr>
        <p:grpSpPr>
          <a:xfrm>
            <a:off x="6617268" y="1306618"/>
            <a:ext cx="353757" cy="352565"/>
            <a:chOff x="-26980600" y="3175500"/>
            <a:chExt cx="296950" cy="295950"/>
          </a:xfrm>
        </p:grpSpPr>
        <p:sp>
          <p:nvSpPr>
            <p:cNvPr id="6836" name="Google Shape;6836;p9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9" name="Google Shape;6839;p9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0" name="Google Shape;6840;p93"/>
          <p:cNvGrpSpPr/>
          <p:nvPr/>
        </p:nvGrpSpPr>
        <p:grpSpPr>
          <a:xfrm>
            <a:off x="6617744" y="2245154"/>
            <a:ext cx="352803" cy="289039"/>
            <a:chOff x="-26981375" y="3951875"/>
            <a:chExt cx="296150" cy="242625"/>
          </a:xfrm>
        </p:grpSpPr>
        <p:sp>
          <p:nvSpPr>
            <p:cNvPr id="6841" name="Google Shape;6841;p9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93"/>
          <p:cNvGrpSpPr/>
          <p:nvPr/>
        </p:nvGrpSpPr>
        <p:grpSpPr>
          <a:xfrm>
            <a:off x="5282787" y="2692745"/>
            <a:ext cx="351910" cy="354710"/>
            <a:chOff x="-25094250" y="3176075"/>
            <a:chExt cx="295400" cy="297750"/>
          </a:xfrm>
        </p:grpSpPr>
        <p:sp>
          <p:nvSpPr>
            <p:cNvPr id="6845" name="Google Shape;6845;p9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93"/>
          <p:cNvGrpSpPr/>
          <p:nvPr/>
        </p:nvGrpSpPr>
        <p:grpSpPr>
          <a:xfrm>
            <a:off x="5282787" y="3173106"/>
            <a:ext cx="351910" cy="351880"/>
            <a:chOff x="-25094250" y="3547050"/>
            <a:chExt cx="295400" cy="295375"/>
          </a:xfrm>
        </p:grpSpPr>
        <p:sp>
          <p:nvSpPr>
            <p:cNvPr id="6849" name="Google Shape;6849;p9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9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93"/>
          <p:cNvGrpSpPr/>
          <p:nvPr/>
        </p:nvGrpSpPr>
        <p:grpSpPr>
          <a:xfrm>
            <a:off x="7514864" y="2693698"/>
            <a:ext cx="352803" cy="352803"/>
            <a:chOff x="-23245675" y="3148525"/>
            <a:chExt cx="296150" cy="296150"/>
          </a:xfrm>
        </p:grpSpPr>
        <p:sp>
          <p:nvSpPr>
            <p:cNvPr id="6856" name="Google Shape;6856;p9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9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93"/>
          <p:cNvGrpSpPr/>
          <p:nvPr/>
        </p:nvGrpSpPr>
        <p:grpSpPr>
          <a:xfrm>
            <a:off x="7515325" y="3622672"/>
            <a:ext cx="351880" cy="352803"/>
            <a:chOff x="-23244900" y="3888100"/>
            <a:chExt cx="295375" cy="296150"/>
          </a:xfrm>
        </p:grpSpPr>
        <p:sp>
          <p:nvSpPr>
            <p:cNvPr id="6861" name="Google Shape;6861;p9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9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874" name="Google Shape;6874;p9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78" name="Shape 6878"/>
        <p:cNvGrpSpPr/>
        <p:nvPr/>
      </p:nvGrpSpPr>
      <p:grpSpPr>
        <a:xfrm>
          <a:off x="0" y="0"/>
          <a:ext cx="0" cy="0"/>
          <a:chOff x="0" y="0"/>
          <a:chExt cx="0" cy="0"/>
        </a:xfrm>
      </p:grpSpPr>
      <p:sp>
        <p:nvSpPr>
          <p:cNvPr id="6879" name="Google Shape;6879;p9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0" name="Google Shape;6880;p94"/>
          <p:cNvGrpSpPr/>
          <p:nvPr/>
        </p:nvGrpSpPr>
        <p:grpSpPr>
          <a:xfrm>
            <a:off x="832654" y="1819647"/>
            <a:ext cx="367261" cy="367261"/>
            <a:chOff x="-65145700" y="3727425"/>
            <a:chExt cx="317425" cy="317425"/>
          </a:xfrm>
        </p:grpSpPr>
        <p:sp>
          <p:nvSpPr>
            <p:cNvPr id="6881" name="Google Shape;6881;p9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94"/>
          <p:cNvGrpSpPr/>
          <p:nvPr/>
        </p:nvGrpSpPr>
        <p:grpSpPr>
          <a:xfrm>
            <a:off x="835851" y="2248561"/>
            <a:ext cx="360868" cy="367261"/>
            <a:chOff x="-65144125" y="4094450"/>
            <a:chExt cx="311900" cy="317425"/>
          </a:xfrm>
        </p:grpSpPr>
        <p:sp>
          <p:nvSpPr>
            <p:cNvPr id="6884" name="Google Shape;6884;p9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7" name="Google Shape;6887;p9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8" name="Google Shape;6888;p94"/>
          <p:cNvGrpSpPr/>
          <p:nvPr/>
        </p:nvGrpSpPr>
        <p:grpSpPr>
          <a:xfrm>
            <a:off x="3039420" y="1819256"/>
            <a:ext cx="370645" cy="368042"/>
            <a:chOff x="-63250675" y="3744075"/>
            <a:chExt cx="320350" cy="318100"/>
          </a:xfrm>
        </p:grpSpPr>
        <p:sp>
          <p:nvSpPr>
            <p:cNvPr id="6889" name="Google Shape;6889;p9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94"/>
          <p:cNvGrpSpPr/>
          <p:nvPr/>
        </p:nvGrpSpPr>
        <p:grpSpPr>
          <a:xfrm>
            <a:off x="3041112" y="2248561"/>
            <a:ext cx="367261" cy="367261"/>
            <a:chOff x="-63250675" y="4110200"/>
            <a:chExt cx="317425" cy="317425"/>
          </a:xfrm>
        </p:grpSpPr>
        <p:sp>
          <p:nvSpPr>
            <p:cNvPr id="6893" name="Google Shape;6893;p9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94"/>
          <p:cNvGrpSpPr/>
          <p:nvPr/>
        </p:nvGrpSpPr>
        <p:grpSpPr>
          <a:xfrm>
            <a:off x="1720159" y="2745656"/>
            <a:ext cx="359075" cy="358844"/>
            <a:chOff x="-61351725" y="3372400"/>
            <a:chExt cx="310350" cy="310150"/>
          </a:xfrm>
        </p:grpSpPr>
        <p:sp>
          <p:nvSpPr>
            <p:cNvPr id="6903" name="Google Shape;6903;p9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94"/>
          <p:cNvGrpSpPr/>
          <p:nvPr/>
        </p:nvGrpSpPr>
        <p:grpSpPr>
          <a:xfrm>
            <a:off x="1716514" y="3208713"/>
            <a:ext cx="366364" cy="333534"/>
            <a:chOff x="-61354875" y="3751050"/>
            <a:chExt cx="316650" cy="288275"/>
          </a:xfrm>
        </p:grpSpPr>
        <p:sp>
          <p:nvSpPr>
            <p:cNvPr id="6907" name="Google Shape;6907;p9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94"/>
          <p:cNvGrpSpPr/>
          <p:nvPr/>
        </p:nvGrpSpPr>
        <p:grpSpPr>
          <a:xfrm>
            <a:off x="1716514" y="3650352"/>
            <a:ext cx="366364" cy="367290"/>
            <a:chOff x="-61354875" y="4101525"/>
            <a:chExt cx="316650" cy="317450"/>
          </a:xfrm>
        </p:grpSpPr>
        <p:sp>
          <p:nvSpPr>
            <p:cNvPr id="6911" name="Google Shape;6911;p9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94"/>
          <p:cNvGrpSpPr/>
          <p:nvPr/>
        </p:nvGrpSpPr>
        <p:grpSpPr>
          <a:xfrm>
            <a:off x="3932949" y="2742228"/>
            <a:ext cx="368157" cy="365699"/>
            <a:chOff x="-59470075" y="3308975"/>
            <a:chExt cx="318200" cy="316075"/>
          </a:xfrm>
        </p:grpSpPr>
        <p:sp>
          <p:nvSpPr>
            <p:cNvPr id="6914" name="Google Shape;6914;p9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94"/>
          <p:cNvGrpSpPr/>
          <p:nvPr/>
        </p:nvGrpSpPr>
        <p:grpSpPr>
          <a:xfrm>
            <a:off x="1278379" y="1377933"/>
            <a:ext cx="367261" cy="364686"/>
            <a:chOff x="-64781025" y="3361050"/>
            <a:chExt cx="317425" cy="315200"/>
          </a:xfrm>
        </p:grpSpPr>
        <p:sp>
          <p:nvSpPr>
            <p:cNvPr id="6924" name="Google Shape;6924;p9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8" name="Google Shape;6928;p9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1" name="Google Shape;6931;p94"/>
          <p:cNvGrpSpPr/>
          <p:nvPr/>
        </p:nvGrpSpPr>
        <p:grpSpPr>
          <a:xfrm>
            <a:off x="3482779" y="1819372"/>
            <a:ext cx="382765" cy="367810"/>
            <a:chOff x="-62890750" y="3747425"/>
            <a:chExt cx="330825" cy="317900"/>
          </a:xfrm>
        </p:grpSpPr>
        <p:sp>
          <p:nvSpPr>
            <p:cNvPr id="6932" name="Google Shape;6932;p9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94"/>
          <p:cNvGrpSpPr/>
          <p:nvPr/>
        </p:nvGrpSpPr>
        <p:grpSpPr>
          <a:xfrm>
            <a:off x="3490531" y="2249009"/>
            <a:ext cx="367261" cy="366364"/>
            <a:chOff x="-62884425" y="4111775"/>
            <a:chExt cx="317425" cy="316650"/>
          </a:xfrm>
        </p:grpSpPr>
        <p:sp>
          <p:nvSpPr>
            <p:cNvPr id="6947" name="Google Shape;6947;p9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94"/>
          <p:cNvGrpSpPr/>
          <p:nvPr/>
        </p:nvGrpSpPr>
        <p:grpSpPr>
          <a:xfrm>
            <a:off x="2163165" y="2745078"/>
            <a:ext cx="365438" cy="360001"/>
            <a:chOff x="-60991775" y="3376900"/>
            <a:chExt cx="315850" cy="311150"/>
          </a:xfrm>
        </p:grpSpPr>
        <p:sp>
          <p:nvSpPr>
            <p:cNvPr id="6950" name="Google Shape;6950;p9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94"/>
          <p:cNvGrpSpPr/>
          <p:nvPr/>
        </p:nvGrpSpPr>
        <p:grpSpPr>
          <a:xfrm>
            <a:off x="2162702" y="3195942"/>
            <a:ext cx="366364" cy="359075"/>
            <a:chOff x="-60988625" y="3740800"/>
            <a:chExt cx="316650" cy="310350"/>
          </a:xfrm>
        </p:grpSpPr>
        <p:sp>
          <p:nvSpPr>
            <p:cNvPr id="6954" name="Google Shape;6954;p9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94"/>
          <p:cNvGrpSpPr/>
          <p:nvPr/>
        </p:nvGrpSpPr>
        <p:grpSpPr>
          <a:xfrm>
            <a:off x="2162702" y="3651393"/>
            <a:ext cx="366364" cy="365207"/>
            <a:chOff x="-60987850" y="4100950"/>
            <a:chExt cx="316650" cy="315650"/>
          </a:xfrm>
        </p:grpSpPr>
        <p:sp>
          <p:nvSpPr>
            <p:cNvPr id="6958" name="Google Shape;6958;p9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94"/>
          <p:cNvGrpSpPr/>
          <p:nvPr/>
        </p:nvGrpSpPr>
        <p:grpSpPr>
          <a:xfrm>
            <a:off x="3932486" y="3196853"/>
            <a:ext cx="369083" cy="357253"/>
            <a:chOff x="-59447250" y="3706150"/>
            <a:chExt cx="319000" cy="308775"/>
          </a:xfrm>
        </p:grpSpPr>
        <p:sp>
          <p:nvSpPr>
            <p:cNvPr id="6964" name="Google Shape;6964;p9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94"/>
          <p:cNvGrpSpPr/>
          <p:nvPr/>
        </p:nvGrpSpPr>
        <p:grpSpPr>
          <a:xfrm>
            <a:off x="1721214" y="1378164"/>
            <a:ext cx="368186" cy="364224"/>
            <a:chOff x="-64406125" y="3362225"/>
            <a:chExt cx="318225" cy="314800"/>
          </a:xfrm>
        </p:grpSpPr>
        <p:sp>
          <p:nvSpPr>
            <p:cNvPr id="6969" name="Google Shape;6969;p9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1" name="Google Shape;6971;p9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2" name="Google Shape;6972;p94"/>
          <p:cNvGrpSpPr/>
          <p:nvPr/>
        </p:nvGrpSpPr>
        <p:grpSpPr>
          <a:xfrm>
            <a:off x="1721677" y="2249009"/>
            <a:ext cx="367261" cy="366364"/>
            <a:chOff x="-64410850" y="4094450"/>
            <a:chExt cx="317425" cy="316650"/>
          </a:xfrm>
        </p:grpSpPr>
        <p:sp>
          <p:nvSpPr>
            <p:cNvPr id="6973" name="Google Shape;6973;p9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9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7" name="Google Shape;6977;p94"/>
          <p:cNvGrpSpPr/>
          <p:nvPr/>
        </p:nvGrpSpPr>
        <p:grpSpPr>
          <a:xfrm>
            <a:off x="3943225" y="1819083"/>
            <a:ext cx="365467" cy="368389"/>
            <a:chOff x="-62516625" y="3743175"/>
            <a:chExt cx="315875" cy="318400"/>
          </a:xfrm>
        </p:grpSpPr>
        <p:sp>
          <p:nvSpPr>
            <p:cNvPr id="6978" name="Google Shape;6978;p9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94"/>
          <p:cNvGrpSpPr/>
          <p:nvPr/>
        </p:nvGrpSpPr>
        <p:grpSpPr>
          <a:xfrm>
            <a:off x="3950065" y="2269054"/>
            <a:ext cx="351786" cy="326274"/>
            <a:chOff x="-62511900" y="4129100"/>
            <a:chExt cx="304050" cy="282000"/>
          </a:xfrm>
        </p:grpSpPr>
        <p:sp>
          <p:nvSpPr>
            <p:cNvPr id="6981" name="Google Shape;6981;p9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94"/>
          <p:cNvGrpSpPr/>
          <p:nvPr/>
        </p:nvGrpSpPr>
        <p:grpSpPr>
          <a:xfrm>
            <a:off x="2628187" y="2741448"/>
            <a:ext cx="310770" cy="367261"/>
            <a:chOff x="-60597975" y="3367475"/>
            <a:chExt cx="268600" cy="317425"/>
          </a:xfrm>
        </p:grpSpPr>
        <p:sp>
          <p:nvSpPr>
            <p:cNvPr id="6987" name="Google Shape;6987;p9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9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3" name="Google Shape;6993;p94"/>
          <p:cNvGrpSpPr/>
          <p:nvPr/>
        </p:nvGrpSpPr>
        <p:grpSpPr>
          <a:xfrm>
            <a:off x="2600390" y="3702764"/>
            <a:ext cx="366364" cy="262465"/>
            <a:chOff x="-60621600" y="4145650"/>
            <a:chExt cx="316650" cy="226850"/>
          </a:xfrm>
        </p:grpSpPr>
        <p:sp>
          <p:nvSpPr>
            <p:cNvPr id="6994" name="Google Shape;6994;p9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94"/>
          <p:cNvGrpSpPr/>
          <p:nvPr/>
        </p:nvGrpSpPr>
        <p:grpSpPr>
          <a:xfrm>
            <a:off x="3937042" y="3651263"/>
            <a:ext cx="359972" cy="365467"/>
            <a:chOff x="-59400775" y="4084200"/>
            <a:chExt cx="311125" cy="315875"/>
          </a:xfrm>
        </p:grpSpPr>
        <p:sp>
          <p:nvSpPr>
            <p:cNvPr id="6998" name="Google Shape;6998;p9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94"/>
          <p:cNvGrpSpPr/>
          <p:nvPr/>
        </p:nvGrpSpPr>
        <p:grpSpPr>
          <a:xfrm>
            <a:off x="2161136" y="1377094"/>
            <a:ext cx="365438" cy="366364"/>
            <a:chOff x="-64044600" y="3360375"/>
            <a:chExt cx="315850" cy="316650"/>
          </a:xfrm>
        </p:grpSpPr>
        <p:sp>
          <p:nvSpPr>
            <p:cNvPr id="7005" name="Google Shape;7005;p9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94"/>
          <p:cNvGrpSpPr/>
          <p:nvPr/>
        </p:nvGrpSpPr>
        <p:grpSpPr>
          <a:xfrm>
            <a:off x="2187559" y="1819647"/>
            <a:ext cx="312592" cy="367261"/>
            <a:chOff x="-64022550" y="3727425"/>
            <a:chExt cx="270175" cy="317425"/>
          </a:xfrm>
        </p:grpSpPr>
        <p:sp>
          <p:nvSpPr>
            <p:cNvPr id="7009" name="Google Shape;7009;p9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4"/>
          <p:cNvGrpSpPr/>
          <p:nvPr/>
        </p:nvGrpSpPr>
        <p:grpSpPr>
          <a:xfrm>
            <a:off x="2211697" y="2248547"/>
            <a:ext cx="264317" cy="367290"/>
            <a:chOff x="-64001300" y="4093650"/>
            <a:chExt cx="228450" cy="317450"/>
          </a:xfrm>
        </p:grpSpPr>
        <p:sp>
          <p:nvSpPr>
            <p:cNvPr id="7013" name="Google Shape;7013;p9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94"/>
          <p:cNvGrpSpPr/>
          <p:nvPr/>
        </p:nvGrpSpPr>
        <p:grpSpPr>
          <a:xfrm>
            <a:off x="830701" y="2741838"/>
            <a:ext cx="359972" cy="366480"/>
            <a:chOff x="-62148800" y="3377700"/>
            <a:chExt cx="311125" cy="316750"/>
          </a:xfrm>
        </p:grpSpPr>
        <p:sp>
          <p:nvSpPr>
            <p:cNvPr id="7018" name="Google Shape;7018;p9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4"/>
          <p:cNvGrpSpPr/>
          <p:nvPr/>
        </p:nvGrpSpPr>
        <p:grpSpPr>
          <a:xfrm>
            <a:off x="826608" y="3191835"/>
            <a:ext cx="368157" cy="367290"/>
            <a:chOff x="-62154300" y="3743950"/>
            <a:chExt cx="318200" cy="317450"/>
          </a:xfrm>
        </p:grpSpPr>
        <p:sp>
          <p:nvSpPr>
            <p:cNvPr id="7021" name="Google Shape;7021;p9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94"/>
          <p:cNvGrpSpPr/>
          <p:nvPr/>
        </p:nvGrpSpPr>
        <p:grpSpPr>
          <a:xfrm>
            <a:off x="826594" y="3650815"/>
            <a:ext cx="368186" cy="366364"/>
            <a:chOff x="-62151950" y="4111775"/>
            <a:chExt cx="318225" cy="316650"/>
          </a:xfrm>
        </p:grpSpPr>
        <p:sp>
          <p:nvSpPr>
            <p:cNvPr id="7024" name="Google Shape;7024;p9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94"/>
          <p:cNvGrpSpPr/>
          <p:nvPr/>
        </p:nvGrpSpPr>
        <p:grpSpPr>
          <a:xfrm>
            <a:off x="3045218" y="2741361"/>
            <a:ext cx="368157" cy="367434"/>
            <a:chOff x="-60254550" y="3367325"/>
            <a:chExt cx="318200" cy="317575"/>
          </a:xfrm>
        </p:grpSpPr>
        <p:sp>
          <p:nvSpPr>
            <p:cNvPr id="7029" name="Google Shape;7029;p9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94"/>
          <p:cNvGrpSpPr/>
          <p:nvPr/>
        </p:nvGrpSpPr>
        <p:grpSpPr>
          <a:xfrm>
            <a:off x="3046115" y="3192355"/>
            <a:ext cx="366364" cy="366248"/>
            <a:chOff x="-60255350" y="3733825"/>
            <a:chExt cx="316650" cy="316550"/>
          </a:xfrm>
        </p:grpSpPr>
        <p:sp>
          <p:nvSpPr>
            <p:cNvPr id="7034" name="Google Shape;7034;p9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94"/>
          <p:cNvGrpSpPr/>
          <p:nvPr/>
        </p:nvGrpSpPr>
        <p:grpSpPr>
          <a:xfrm>
            <a:off x="3073912" y="3651263"/>
            <a:ext cx="310770" cy="365467"/>
            <a:chOff x="-60232500" y="4101525"/>
            <a:chExt cx="268600" cy="315875"/>
          </a:xfrm>
        </p:grpSpPr>
        <p:sp>
          <p:nvSpPr>
            <p:cNvPr id="7042" name="Google Shape;7042;p9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9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5" name="Google Shape;7045;p94"/>
          <p:cNvGrpSpPr/>
          <p:nvPr/>
        </p:nvGrpSpPr>
        <p:grpSpPr>
          <a:xfrm>
            <a:off x="2606912" y="1377094"/>
            <a:ext cx="368186" cy="366364"/>
            <a:chOff x="-63679950" y="3360375"/>
            <a:chExt cx="318225" cy="316650"/>
          </a:xfrm>
        </p:grpSpPr>
        <p:sp>
          <p:nvSpPr>
            <p:cNvPr id="7046" name="Google Shape;7046;p9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0" name="Google Shape;7050;p9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1" name="Google Shape;7051;p94"/>
          <p:cNvGrpSpPr/>
          <p:nvPr/>
        </p:nvGrpSpPr>
        <p:grpSpPr>
          <a:xfrm>
            <a:off x="2605539" y="2248431"/>
            <a:ext cx="370934" cy="367521"/>
            <a:chOff x="-63679950" y="4093450"/>
            <a:chExt cx="320600" cy="317650"/>
          </a:xfrm>
        </p:grpSpPr>
        <p:sp>
          <p:nvSpPr>
            <p:cNvPr id="7052" name="Google Shape;7052;p9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94"/>
          <p:cNvGrpSpPr/>
          <p:nvPr/>
        </p:nvGrpSpPr>
        <p:grpSpPr>
          <a:xfrm>
            <a:off x="1265656" y="2741433"/>
            <a:ext cx="366364" cy="367290"/>
            <a:chOff x="-61784125" y="3377700"/>
            <a:chExt cx="316650" cy="317450"/>
          </a:xfrm>
        </p:grpSpPr>
        <p:sp>
          <p:nvSpPr>
            <p:cNvPr id="7056" name="Google Shape;7056;p9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94"/>
          <p:cNvGrpSpPr/>
          <p:nvPr/>
        </p:nvGrpSpPr>
        <p:grpSpPr>
          <a:xfrm>
            <a:off x="1265656" y="3191835"/>
            <a:ext cx="366364" cy="367290"/>
            <a:chOff x="-61783350" y="3743950"/>
            <a:chExt cx="316650" cy="317450"/>
          </a:xfrm>
        </p:grpSpPr>
        <p:sp>
          <p:nvSpPr>
            <p:cNvPr id="7064" name="Google Shape;7064;p9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9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9" name="Google Shape;7069;p94"/>
          <p:cNvGrpSpPr/>
          <p:nvPr/>
        </p:nvGrpSpPr>
        <p:grpSpPr>
          <a:xfrm>
            <a:off x="3487080" y="3651668"/>
            <a:ext cx="369112" cy="364657"/>
            <a:chOff x="-59869425" y="4102225"/>
            <a:chExt cx="319025" cy="315175"/>
          </a:xfrm>
        </p:grpSpPr>
        <p:sp>
          <p:nvSpPr>
            <p:cNvPr id="7070" name="Google Shape;7070;p9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94"/>
          <p:cNvGrpSpPr/>
          <p:nvPr/>
        </p:nvGrpSpPr>
        <p:grpSpPr>
          <a:xfrm>
            <a:off x="2605883" y="4120490"/>
            <a:ext cx="366364" cy="365467"/>
            <a:chOff x="-59029025" y="3711650"/>
            <a:chExt cx="316650" cy="315875"/>
          </a:xfrm>
        </p:grpSpPr>
        <p:sp>
          <p:nvSpPr>
            <p:cNvPr id="7075" name="Google Shape;7075;p9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94"/>
          <p:cNvGrpSpPr/>
          <p:nvPr/>
        </p:nvGrpSpPr>
        <p:grpSpPr>
          <a:xfrm>
            <a:off x="4841373" y="1398014"/>
            <a:ext cx="351940" cy="348188"/>
            <a:chOff x="581525" y="3254850"/>
            <a:chExt cx="297750" cy="294575"/>
          </a:xfrm>
        </p:grpSpPr>
        <p:sp>
          <p:nvSpPr>
            <p:cNvPr id="7083" name="Google Shape;7083;p9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94"/>
          <p:cNvGrpSpPr/>
          <p:nvPr/>
        </p:nvGrpSpPr>
        <p:grpSpPr>
          <a:xfrm>
            <a:off x="4840442" y="1836950"/>
            <a:ext cx="353802" cy="351497"/>
            <a:chOff x="580725" y="3617925"/>
            <a:chExt cx="299325" cy="297375"/>
          </a:xfrm>
        </p:grpSpPr>
        <p:sp>
          <p:nvSpPr>
            <p:cNvPr id="7087" name="Google Shape;7087;p9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94"/>
          <p:cNvGrpSpPr/>
          <p:nvPr/>
        </p:nvGrpSpPr>
        <p:grpSpPr>
          <a:xfrm>
            <a:off x="4842304" y="2284140"/>
            <a:ext cx="350079" cy="350079"/>
            <a:chOff x="583100" y="3982600"/>
            <a:chExt cx="296175" cy="296175"/>
          </a:xfrm>
        </p:grpSpPr>
        <p:sp>
          <p:nvSpPr>
            <p:cNvPr id="7093" name="Google Shape;7093;p9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94"/>
          <p:cNvGrpSpPr/>
          <p:nvPr/>
        </p:nvGrpSpPr>
        <p:grpSpPr>
          <a:xfrm>
            <a:off x="7074918" y="1397764"/>
            <a:ext cx="307231" cy="348690"/>
            <a:chOff x="2423775" y="3226875"/>
            <a:chExt cx="259925" cy="295000"/>
          </a:xfrm>
        </p:grpSpPr>
        <p:sp>
          <p:nvSpPr>
            <p:cNvPr id="7101" name="Google Shape;7101;p9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94"/>
          <p:cNvGrpSpPr/>
          <p:nvPr/>
        </p:nvGrpSpPr>
        <p:grpSpPr>
          <a:xfrm>
            <a:off x="7052106" y="1839049"/>
            <a:ext cx="352857" cy="347301"/>
            <a:chOff x="2404875" y="3592725"/>
            <a:chExt cx="298525" cy="293825"/>
          </a:xfrm>
        </p:grpSpPr>
        <p:sp>
          <p:nvSpPr>
            <p:cNvPr id="7105" name="Google Shape;7105;p9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94"/>
          <p:cNvGrpSpPr/>
          <p:nvPr/>
        </p:nvGrpSpPr>
        <p:grpSpPr>
          <a:xfrm>
            <a:off x="7053036" y="2284614"/>
            <a:ext cx="350995" cy="349133"/>
            <a:chOff x="2404875" y="3955825"/>
            <a:chExt cx="296950" cy="295375"/>
          </a:xfrm>
        </p:grpSpPr>
        <p:sp>
          <p:nvSpPr>
            <p:cNvPr id="7109" name="Google Shape;7109;p9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94"/>
          <p:cNvGrpSpPr/>
          <p:nvPr/>
        </p:nvGrpSpPr>
        <p:grpSpPr>
          <a:xfrm>
            <a:off x="5747016" y="2748808"/>
            <a:ext cx="349163" cy="350079"/>
            <a:chOff x="4263650" y="3235150"/>
            <a:chExt cx="295400" cy="296175"/>
          </a:xfrm>
        </p:grpSpPr>
        <p:sp>
          <p:nvSpPr>
            <p:cNvPr id="7114" name="Google Shape;7114;p9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94"/>
          <p:cNvGrpSpPr/>
          <p:nvPr/>
        </p:nvGrpSpPr>
        <p:grpSpPr>
          <a:xfrm>
            <a:off x="5744696" y="3207969"/>
            <a:ext cx="353802" cy="327739"/>
            <a:chOff x="4266025" y="3609275"/>
            <a:chExt cx="299325" cy="277275"/>
          </a:xfrm>
        </p:grpSpPr>
        <p:sp>
          <p:nvSpPr>
            <p:cNvPr id="7120" name="Google Shape;7120;p9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94"/>
          <p:cNvGrpSpPr/>
          <p:nvPr/>
        </p:nvGrpSpPr>
        <p:grpSpPr>
          <a:xfrm>
            <a:off x="5745154" y="3673356"/>
            <a:ext cx="352886" cy="349133"/>
            <a:chOff x="4263650" y="3963700"/>
            <a:chExt cx="298550" cy="295375"/>
          </a:xfrm>
        </p:grpSpPr>
        <p:sp>
          <p:nvSpPr>
            <p:cNvPr id="7123" name="Google Shape;7123;p9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94"/>
          <p:cNvGrpSpPr/>
          <p:nvPr/>
        </p:nvGrpSpPr>
        <p:grpSpPr>
          <a:xfrm>
            <a:off x="8023491" y="2748809"/>
            <a:ext cx="226264" cy="350079"/>
            <a:chOff x="6164975" y="3211525"/>
            <a:chExt cx="191425" cy="296175"/>
          </a:xfrm>
        </p:grpSpPr>
        <p:sp>
          <p:nvSpPr>
            <p:cNvPr id="7131" name="Google Shape;7131;p9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94"/>
          <p:cNvGrpSpPr/>
          <p:nvPr/>
        </p:nvGrpSpPr>
        <p:grpSpPr>
          <a:xfrm>
            <a:off x="5285528" y="1397084"/>
            <a:ext cx="352886" cy="350049"/>
            <a:chOff x="946175" y="3253275"/>
            <a:chExt cx="298550" cy="296150"/>
          </a:xfrm>
        </p:grpSpPr>
        <p:sp>
          <p:nvSpPr>
            <p:cNvPr id="7139" name="Google Shape;7139;p9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94"/>
          <p:cNvGrpSpPr/>
          <p:nvPr/>
        </p:nvGrpSpPr>
        <p:grpSpPr>
          <a:xfrm>
            <a:off x="5286459" y="1839048"/>
            <a:ext cx="351024" cy="347301"/>
            <a:chOff x="946175" y="3619500"/>
            <a:chExt cx="296975" cy="293825"/>
          </a:xfrm>
        </p:grpSpPr>
        <p:sp>
          <p:nvSpPr>
            <p:cNvPr id="7145" name="Google Shape;7145;p9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94"/>
          <p:cNvGrpSpPr/>
          <p:nvPr/>
        </p:nvGrpSpPr>
        <p:grpSpPr>
          <a:xfrm>
            <a:off x="5286001" y="2283682"/>
            <a:ext cx="351940" cy="350995"/>
            <a:chOff x="944600" y="3981825"/>
            <a:chExt cx="297750" cy="296950"/>
          </a:xfrm>
        </p:grpSpPr>
        <p:sp>
          <p:nvSpPr>
            <p:cNvPr id="7152" name="Google Shape;7152;p9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94"/>
          <p:cNvGrpSpPr/>
          <p:nvPr/>
        </p:nvGrpSpPr>
        <p:grpSpPr>
          <a:xfrm>
            <a:off x="7502937" y="1397542"/>
            <a:ext cx="350079" cy="349133"/>
            <a:chOff x="2768750" y="3227275"/>
            <a:chExt cx="296175" cy="295375"/>
          </a:xfrm>
        </p:grpSpPr>
        <p:sp>
          <p:nvSpPr>
            <p:cNvPr id="7157" name="Google Shape;7157;p9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94"/>
          <p:cNvGrpSpPr/>
          <p:nvPr/>
        </p:nvGrpSpPr>
        <p:grpSpPr>
          <a:xfrm>
            <a:off x="7523888" y="1838414"/>
            <a:ext cx="308177" cy="348572"/>
            <a:chOff x="2786075" y="3591800"/>
            <a:chExt cx="260725" cy="294900"/>
          </a:xfrm>
        </p:grpSpPr>
        <p:sp>
          <p:nvSpPr>
            <p:cNvPr id="7166" name="Google Shape;7166;p9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94"/>
          <p:cNvGrpSpPr/>
          <p:nvPr/>
        </p:nvGrpSpPr>
        <p:grpSpPr>
          <a:xfrm>
            <a:off x="7564387" y="2284141"/>
            <a:ext cx="227180" cy="350079"/>
            <a:chOff x="2819150" y="3955025"/>
            <a:chExt cx="192200" cy="296175"/>
          </a:xfrm>
        </p:grpSpPr>
        <p:sp>
          <p:nvSpPr>
            <p:cNvPr id="7172" name="Google Shape;7172;p9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94"/>
          <p:cNvGrpSpPr/>
          <p:nvPr/>
        </p:nvGrpSpPr>
        <p:grpSpPr>
          <a:xfrm>
            <a:off x="6188160" y="2749739"/>
            <a:ext cx="349133" cy="348217"/>
            <a:chOff x="4629125" y="3235150"/>
            <a:chExt cx="295375" cy="294600"/>
          </a:xfrm>
        </p:grpSpPr>
        <p:sp>
          <p:nvSpPr>
            <p:cNvPr id="7177" name="Google Shape;7177;p9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94"/>
          <p:cNvGrpSpPr/>
          <p:nvPr/>
        </p:nvGrpSpPr>
        <p:grpSpPr>
          <a:xfrm>
            <a:off x="6188145" y="3197272"/>
            <a:ext cx="349163" cy="349133"/>
            <a:chOff x="4628325" y="3599825"/>
            <a:chExt cx="295400" cy="295375"/>
          </a:xfrm>
        </p:grpSpPr>
        <p:sp>
          <p:nvSpPr>
            <p:cNvPr id="7183" name="Google Shape;7183;p9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4"/>
          <p:cNvGrpSpPr/>
          <p:nvPr/>
        </p:nvGrpSpPr>
        <p:grpSpPr>
          <a:xfrm>
            <a:off x="6209096" y="3672883"/>
            <a:ext cx="307261" cy="350079"/>
            <a:chOff x="4645650" y="3962900"/>
            <a:chExt cx="259950" cy="296175"/>
          </a:xfrm>
        </p:grpSpPr>
        <p:sp>
          <p:nvSpPr>
            <p:cNvPr id="7196" name="Google Shape;7196;p9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94"/>
          <p:cNvGrpSpPr/>
          <p:nvPr/>
        </p:nvGrpSpPr>
        <p:grpSpPr>
          <a:xfrm>
            <a:off x="7962056" y="3197745"/>
            <a:ext cx="349133" cy="348188"/>
            <a:chOff x="6143725" y="3582500"/>
            <a:chExt cx="295375" cy="294575"/>
          </a:xfrm>
        </p:grpSpPr>
        <p:sp>
          <p:nvSpPr>
            <p:cNvPr id="7203" name="Google Shape;7203;p9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94"/>
          <p:cNvGrpSpPr/>
          <p:nvPr/>
        </p:nvGrpSpPr>
        <p:grpSpPr>
          <a:xfrm>
            <a:off x="5730883" y="1397084"/>
            <a:ext cx="350995" cy="350049"/>
            <a:chOff x="1310075" y="3253275"/>
            <a:chExt cx="296950" cy="296150"/>
          </a:xfrm>
        </p:grpSpPr>
        <p:sp>
          <p:nvSpPr>
            <p:cNvPr id="7211" name="Google Shape;7211;p9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4" name="Google Shape;7214;p9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5" name="Google Shape;7215;p94"/>
          <p:cNvGrpSpPr/>
          <p:nvPr/>
        </p:nvGrpSpPr>
        <p:grpSpPr>
          <a:xfrm>
            <a:off x="5730410" y="2283343"/>
            <a:ext cx="351941" cy="351675"/>
            <a:chOff x="1310075" y="3980250"/>
            <a:chExt cx="297750" cy="297525"/>
          </a:xfrm>
        </p:grpSpPr>
        <p:sp>
          <p:nvSpPr>
            <p:cNvPr id="7216" name="Google Shape;7216;p9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94"/>
          <p:cNvGrpSpPr/>
          <p:nvPr/>
        </p:nvGrpSpPr>
        <p:grpSpPr>
          <a:xfrm>
            <a:off x="7995198" y="1397542"/>
            <a:ext cx="266305" cy="349133"/>
            <a:chOff x="3167275" y="3227275"/>
            <a:chExt cx="225300" cy="295375"/>
          </a:xfrm>
        </p:grpSpPr>
        <p:sp>
          <p:nvSpPr>
            <p:cNvPr id="7221" name="Google Shape;7221;p9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6" name="Google Shape;7226;p9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94"/>
          <p:cNvGrpSpPr/>
          <p:nvPr/>
        </p:nvGrpSpPr>
        <p:grpSpPr>
          <a:xfrm>
            <a:off x="7952380" y="2284599"/>
            <a:ext cx="351940" cy="349163"/>
            <a:chOff x="3133425" y="3955025"/>
            <a:chExt cx="297750" cy="295400"/>
          </a:xfrm>
        </p:grpSpPr>
        <p:sp>
          <p:nvSpPr>
            <p:cNvPr id="7228" name="Google Shape;7228;p9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94"/>
          <p:cNvGrpSpPr/>
          <p:nvPr/>
        </p:nvGrpSpPr>
        <p:grpSpPr>
          <a:xfrm>
            <a:off x="6632554" y="2748187"/>
            <a:ext cx="350079" cy="351320"/>
            <a:chOff x="4991425" y="3234750"/>
            <a:chExt cx="296175" cy="297225"/>
          </a:xfrm>
        </p:grpSpPr>
        <p:sp>
          <p:nvSpPr>
            <p:cNvPr id="7232" name="Google Shape;7232;p9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94"/>
          <p:cNvGrpSpPr/>
          <p:nvPr/>
        </p:nvGrpSpPr>
        <p:grpSpPr>
          <a:xfrm>
            <a:off x="6632554" y="3217750"/>
            <a:ext cx="350079" cy="308177"/>
            <a:chOff x="4991425" y="3617150"/>
            <a:chExt cx="296175" cy="260725"/>
          </a:xfrm>
        </p:grpSpPr>
        <p:sp>
          <p:nvSpPr>
            <p:cNvPr id="7239" name="Google Shape;7239;p9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94"/>
          <p:cNvGrpSpPr/>
          <p:nvPr/>
        </p:nvGrpSpPr>
        <p:grpSpPr>
          <a:xfrm>
            <a:off x="6709827" y="3673341"/>
            <a:ext cx="195532" cy="349163"/>
            <a:chOff x="5056800" y="3962900"/>
            <a:chExt cx="165425" cy="295400"/>
          </a:xfrm>
        </p:grpSpPr>
        <p:sp>
          <p:nvSpPr>
            <p:cNvPr id="7247" name="Google Shape;7247;p9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94"/>
          <p:cNvGrpSpPr/>
          <p:nvPr/>
        </p:nvGrpSpPr>
        <p:grpSpPr>
          <a:xfrm>
            <a:off x="7961125" y="3673357"/>
            <a:ext cx="350995" cy="349133"/>
            <a:chOff x="6168925" y="3936925"/>
            <a:chExt cx="296950" cy="295375"/>
          </a:xfrm>
        </p:grpSpPr>
        <p:sp>
          <p:nvSpPr>
            <p:cNvPr id="7251" name="Google Shape;7251;p9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4"/>
          <p:cNvGrpSpPr/>
          <p:nvPr/>
        </p:nvGrpSpPr>
        <p:grpSpPr>
          <a:xfrm>
            <a:off x="6174844" y="1390429"/>
            <a:ext cx="348188" cy="349133"/>
            <a:chOff x="1674750" y="3254050"/>
            <a:chExt cx="294575" cy="295375"/>
          </a:xfrm>
        </p:grpSpPr>
        <p:sp>
          <p:nvSpPr>
            <p:cNvPr id="7258" name="Google Shape;7258;p9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94"/>
          <p:cNvGrpSpPr/>
          <p:nvPr/>
        </p:nvGrpSpPr>
        <p:grpSpPr>
          <a:xfrm>
            <a:off x="6189239" y="1838132"/>
            <a:ext cx="319347" cy="349133"/>
            <a:chOff x="1687350" y="3618725"/>
            <a:chExt cx="270175" cy="295375"/>
          </a:xfrm>
        </p:grpSpPr>
        <p:sp>
          <p:nvSpPr>
            <p:cNvPr id="7262" name="Google Shape;7262;p9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94"/>
          <p:cNvGrpSpPr/>
          <p:nvPr/>
        </p:nvGrpSpPr>
        <p:grpSpPr>
          <a:xfrm>
            <a:off x="6172942" y="2284613"/>
            <a:ext cx="351940" cy="349133"/>
            <a:chOff x="1672375" y="3982600"/>
            <a:chExt cx="297750" cy="295375"/>
          </a:xfrm>
        </p:grpSpPr>
        <p:sp>
          <p:nvSpPr>
            <p:cNvPr id="7266" name="Google Shape;7266;p9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94"/>
          <p:cNvGrpSpPr/>
          <p:nvPr/>
        </p:nvGrpSpPr>
        <p:grpSpPr>
          <a:xfrm>
            <a:off x="4864934" y="2748808"/>
            <a:ext cx="350079" cy="350079"/>
            <a:chOff x="3497300" y="3227275"/>
            <a:chExt cx="296175" cy="296175"/>
          </a:xfrm>
        </p:grpSpPr>
        <p:sp>
          <p:nvSpPr>
            <p:cNvPr id="7270" name="Google Shape;7270;p9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4"/>
          <p:cNvGrpSpPr/>
          <p:nvPr/>
        </p:nvGrpSpPr>
        <p:grpSpPr>
          <a:xfrm>
            <a:off x="4865407" y="3198203"/>
            <a:ext cx="349133" cy="347272"/>
            <a:chOff x="3497300" y="3591950"/>
            <a:chExt cx="295375" cy="293800"/>
          </a:xfrm>
        </p:grpSpPr>
        <p:sp>
          <p:nvSpPr>
            <p:cNvPr id="7279" name="Google Shape;7279;p9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94"/>
          <p:cNvGrpSpPr/>
          <p:nvPr/>
        </p:nvGrpSpPr>
        <p:grpSpPr>
          <a:xfrm>
            <a:off x="4865407" y="3673341"/>
            <a:ext cx="349133" cy="349163"/>
            <a:chOff x="3497300" y="3955025"/>
            <a:chExt cx="295375" cy="295400"/>
          </a:xfrm>
        </p:grpSpPr>
        <p:sp>
          <p:nvSpPr>
            <p:cNvPr id="7288" name="Google Shape;7288;p9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94"/>
          <p:cNvGrpSpPr/>
          <p:nvPr/>
        </p:nvGrpSpPr>
        <p:grpSpPr>
          <a:xfrm>
            <a:off x="7089979" y="2749532"/>
            <a:ext cx="327739" cy="348631"/>
            <a:chOff x="5364750" y="3235150"/>
            <a:chExt cx="277275" cy="294950"/>
          </a:xfrm>
        </p:grpSpPr>
        <p:sp>
          <p:nvSpPr>
            <p:cNvPr id="7292" name="Google Shape;7292;p9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94"/>
          <p:cNvGrpSpPr/>
          <p:nvPr/>
        </p:nvGrpSpPr>
        <p:grpSpPr>
          <a:xfrm>
            <a:off x="7078337" y="3195868"/>
            <a:ext cx="351024" cy="351941"/>
            <a:chOff x="5355300" y="3598250"/>
            <a:chExt cx="296975" cy="297750"/>
          </a:xfrm>
        </p:grpSpPr>
        <p:sp>
          <p:nvSpPr>
            <p:cNvPr id="7301" name="Google Shape;7301;p9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94"/>
          <p:cNvGrpSpPr/>
          <p:nvPr/>
        </p:nvGrpSpPr>
        <p:grpSpPr>
          <a:xfrm>
            <a:off x="7082533" y="3734790"/>
            <a:ext cx="342632" cy="226264"/>
            <a:chOff x="5358450" y="4015675"/>
            <a:chExt cx="289875" cy="191425"/>
          </a:xfrm>
        </p:grpSpPr>
        <p:sp>
          <p:nvSpPr>
            <p:cNvPr id="7310" name="Google Shape;7310;p9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94"/>
          <p:cNvGrpSpPr/>
          <p:nvPr/>
        </p:nvGrpSpPr>
        <p:grpSpPr>
          <a:xfrm>
            <a:off x="6209015" y="4117322"/>
            <a:ext cx="351024" cy="325464"/>
            <a:chOff x="6543825" y="3202075"/>
            <a:chExt cx="296975" cy="275350"/>
          </a:xfrm>
        </p:grpSpPr>
        <p:sp>
          <p:nvSpPr>
            <p:cNvPr id="7315" name="Google Shape;7315;p9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4"/>
          <p:cNvGrpSpPr/>
          <p:nvPr/>
        </p:nvGrpSpPr>
        <p:grpSpPr>
          <a:xfrm>
            <a:off x="6615996" y="1397069"/>
            <a:ext cx="350079" cy="350079"/>
            <a:chOff x="2037825" y="3254050"/>
            <a:chExt cx="296175" cy="296175"/>
          </a:xfrm>
        </p:grpSpPr>
        <p:sp>
          <p:nvSpPr>
            <p:cNvPr id="7323" name="Google Shape;7323;p9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94"/>
          <p:cNvGrpSpPr/>
          <p:nvPr/>
        </p:nvGrpSpPr>
        <p:grpSpPr>
          <a:xfrm>
            <a:off x="6614135" y="1838236"/>
            <a:ext cx="353802" cy="348926"/>
            <a:chOff x="2034675" y="3617925"/>
            <a:chExt cx="299325" cy="295200"/>
          </a:xfrm>
        </p:grpSpPr>
        <p:sp>
          <p:nvSpPr>
            <p:cNvPr id="7330" name="Google Shape;7330;p9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94"/>
          <p:cNvGrpSpPr/>
          <p:nvPr/>
        </p:nvGrpSpPr>
        <p:grpSpPr>
          <a:xfrm>
            <a:off x="6615996" y="2284613"/>
            <a:ext cx="350079" cy="349133"/>
            <a:chOff x="2037825" y="3981825"/>
            <a:chExt cx="296175" cy="295375"/>
          </a:xfrm>
        </p:grpSpPr>
        <p:sp>
          <p:nvSpPr>
            <p:cNvPr id="7336" name="Google Shape;7336;p9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94"/>
          <p:cNvGrpSpPr/>
          <p:nvPr/>
        </p:nvGrpSpPr>
        <p:grpSpPr>
          <a:xfrm>
            <a:off x="5301014" y="2780929"/>
            <a:ext cx="350079" cy="285837"/>
            <a:chOff x="3860400" y="3254050"/>
            <a:chExt cx="296175" cy="241825"/>
          </a:xfrm>
        </p:grpSpPr>
        <p:sp>
          <p:nvSpPr>
            <p:cNvPr id="7340" name="Google Shape;7340;p9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94"/>
          <p:cNvGrpSpPr/>
          <p:nvPr/>
        </p:nvGrpSpPr>
        <p:grpSpPr>
          <a:xfrm>
            <a:off x="5300541" y="3196800"/>
            <a:ext cx="351024" cy="350079"/>
            <a:chOff x="3859600" y="3591950"/>
            <a:chExt cx="296975" cy="296175"/>
          </a:xfrm>
        </p:grpSpPr>
        <p:sp>
          <p:nvSpPr>
            <p:cNvPr id="7348" name="Google Shape;7348;p9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94"/>
          <p:cNvGrpSpPr/>
          <p:nvPr/>
        </p:nvGrpSpPr>
        <p:grpSpPr>
          <a:xfrm>
            <a:off x="5301014" y="3672883"/>
            <a:ext cx="350079" cy="350079"/>
            <a:chOff x="3860400" y="3955025"/>
            <a:chExt cx="296175" cy="296175"/>
          </a:xfrm>
        </p:grpSpPr>
        <p:sp>
          <p:nvSpPr>
            <p:cNvPr id="7352" name="Google Shape;7352;p9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94"/>
          <p:cNvGrpSpPr/>
          <p:nvPr/>
        </p:nvGrpSpPr>
        <p:grpSpPr>
          <a:xfrm>
            <a:off x="7516230" y="2749281"/>
            <a:ext cx="355664" cy="349133"/>
            <a:chOff x="5716825" y="3235950"/>
            <a:chExt cx="300900" cy="295375"/>
          </a:xfrm>
        </p:grpSpPr>
        <p:sp>
          <p:nvSpPr>
            <p:cNvPr id="7358" name="Google Shape;7358;p9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94"/>
          <p:cNvGrpSpPr/>
          <p:nvPr/>
        </p:nvGrpSpPr>
        <p:grpSpPr>
          <a:xfrm>
            <a:off x="7529261" y="3207969"/>
            <a:ext cx="329601" cy="327739"/>
            <a:chOff x="5727850" y="3609275"/>
            <a:chExt cx="278850" cy="277275"/>
          </a:xfrm>
        </p:grpSpPr>
        <p:sp>
          <p:nvSpPr>
            <p:cNvPr id="7363" name="Google Shape;7363;p9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94"/>
          <p:cNvGrpSpPr/>
          <p:nvPr/>
        </p:nvGrpSpPr>
        <p:grpSpPr>
          <a:xfrm>
            <a:off x="7540446" y="3673356"/>
            <a:ext cx="307231" cy="349133"/>
            <a:chOff x="5736525" y="3963700"/>
            <a:chExt cx="259925" cy="295375"/>
          </a:xfrm>
        </p:grpSpPr>
        <p:sp>
          <p:nvSpPr>
            <p:cNvPr id="7369" name="Google Shape;7369;p9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94"/>
          <p:cNvGrpSpPr/>
          <p:nvPr/>
        </p:nvGrpSpPr>
        <p:grpSpPr>
          <a:xfrm>
            <a:off x="6632026" y="4122683"/>
            <a:ext cx="351024" cy="350079"/>
            <a:chOff x="6553275" y="3604550"/>
            <a:chExt cx="296975" cy="296175"/>
          </a:xfrm>
        </p:grpSpPr>
        <p:sp>
          <p:nvSpPr>
            <p:cNvPr id="7377" name="Google Shape;7377;p9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3" name="Google Shape;7383;p9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384" name="Google Shape;7384;p9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88" name="Shape 7388"/>
        <p:cNvGrpSpPr/>
        <p:nvPr/>
      </p:nvGrpSpPr>
      <p:grpSpPr>
        <a:xfrm>
          <a:off x="0" y="0"/>
          <a:ext cx="0" cy="0"/>
          <a:chOff x="0" y="0"/>
          <a:chExt cx="0" cy="0"/>
        </a:xfrm>
      </p:grpSpPr>
      <p:grpSp>
        <p:nvGrpSpPr>
          <p:cNvPr id="7389" name="Google Shape;7389;p95"/>
          <p:cNvGrpSpPr/>
          <p:nvPr/>
        </p:nvGrpSpPr>
        <p:grpSpPr>
          <a:xfrm>
            <a:off x="859032" y="1380546"/>
            <a:ext cx="294401" cy="353645"/>
            <a:chOff x="-35814600" y="3202075"/>
            <a:chExt cx="242625" cy="291450"/>
          </a:xfrm>
        </p:grpSpPr>
        <p:sp>
          <p:nvSpPr>
            <p:cNvPr id="7390" name="Google Shape;7390;p9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95"/>
          <p:cNvGrpSpPr/>
          <p:nvPr/>
        </p:nvGrpSpPr>
        <p:grpSpPr>
          <a:xfrm>
            <a:off x="829410" y="1821466"/>
            <a:ext cx="353645" cy="353888"/>
            <a:chOff x="-35839800" y="3561025"/>
            <a:chExt cx="291450" cy="291650"/>
          </a:xfrm>
        </p:grpSpPr>
        <p:sp>
          <p:nvSpPr>
            <p:cNvPr id="7398" name="Google Shape;7398;p9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5" name="Google Shape;7405;p9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6" name="Google Shape;7406;p95"/>
          <p:cNvGrpSpPr/>
          <p:nvPr/>
        </p:nvGrpSpPr>
        <p:grpSpPr>
          <a:xfrm>
            <a:off x="3066955" y="1380546"/>
            <a:ext cx="353645" cy="353645"/>
            <a:chOff x="-34003850" y="3227275"/>
            <a:chExt cx="291450" cy="291450"/>
          </a:xfrm>
        </p:grpSpPr>
        <p:sp>
          <p:nvSpPr>
            <p:cNvPr id="7407" name="Google Shape;7407;p9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5"/>
          <p:cNvGrpSpPr/>
          <p:nvPr/>
        </p:nvGrpSpPr>
        <p:grpSpPr>
          <a:xfrm>
            <a:off x="3066485" y="1821238"/>
            <a:ext cx="354586" cy="354343"/>
            <a:chOff x="-34004625" y="3585850"/>
            <a:chExt cx="292225" cy="292025"/>
          </a:xfrm>
        </p:grpSpPr>
        <p:sp>
          <p:nvSpPr>
            <p:cNvPr id="7413" name="Google Shape;7413;p9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95"/>
          <p:cNvGrpSpPr/>
          <p:nvPr/>
        </p:nvGrpSpPr>
        <p:grpSpPr>
          <a:xfrm>
            <a:off x="3066000" y="2256439"/>
            <a:ext cx="355557" cy="354616"/>
            <a:chOff x="-34005425" y="3945575"/>
            <a:chExt cx="293025" cy="292250"/>
          </a:xfrm>
        </p:grpSpPr>
        <p:sp>
          <p:nvSpPr>
            <p:cNvPr id="7419" name="Google Shape;7419;p9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95"/>
          <p:cNvGrpSpPr/>
          <p:nvPr/>
        </p:nvGrpSpPr>
        <p:grpSpPr>
          <a:xfrm>
            <a:off x="1713099" y="2729615"/>
            <a:ext cx="358408" cy="355557"/>
            <a:chOff x="-32174975" y="3192625"/>
            <a:chExt cx="295375" cy="293025"/>
          </a:xfrm>
        </p:grpSpPr>
        <p:sp>
          <p:nvSpPr>
            <p:cNvPr id="7423" name="Google Shape;7423;p9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7" name="Google Shape;7427;p9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9" name="Google Shape;7429;p95"/>
          <p:cNvGrpSpPr/>
          <p:nvPr/>
        </p:nvGrpSpPr>
        <p:grpSpPr>
          <a:xfrm>
            <a:off x="3952249" y="2730570"/>
            <a:ext cx="354586" cy="353645"/>
            <a:chOff x="-30345325" y="3184750"/>
            <a:chExt cx="292225" cy="291450"/>
          </a:xfrm>
        </p:grpSpPr>
        <p:sp>
          <p:nvSpPr>
            <p:cNvPr id="7430" name="Google Shape;7430;p9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95"/>
          <p:cNvGrpSpPr/>
          <p:nvPr/>
        </p:nvGrpSpPr>
        <p:grpSpPr>
          <a:xfrm>
            <a:off x="1277001" y="1380546"/>
            <a:ext cx="353645" cy="353645"/>
            <a:chOff x="-35481425" y="3202075"/>
            <a:chExt cx="291450" cy="291450"/>
          </a:xfrm>
        </p:grpSpPr>
        <p:sp>
          <p:nvSpPr>
            <p:cNvPr id="7436" name="Google Shape;7436;p9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95"/>
          <p:cNvGrpSpPr/>
          <p:nvPr/>
        </p:nvGrpSpPr>
        <p:grpSpPr>
          <a:xfrm>
            <a:off x="1276531" y="1822072"/>
            <a:ext cx="354586" cy="352675"/>
            <a:chOff x="-35482200" y="3561225"/>
            <a:chExt cx="292225" cy="290650"/>
          </a:xfrm>
        </p:grpSpPr>
        <p:sp>
          <p:nvSpPr>
            <p:cNvPr id="7444" name="Google Shape;7444;p9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95"/>
          <p:cNvGrpSpPr/>
          <p:nvPr/>
        </p:nvGrpSpPr>
        <p:grpSpPr>
          <a:xfrm>
            <a:off x="1277001" y="2256940"/>
            <a:ext cx="353645" cy="353615"/>
            <a:chOff x="-35481425" y="3919600"/>
            <a:chExt cx="291450" cy="291425"/>
          </a:xfrm>
        </p:grpSpPr>
        <p:sp>
          <p:nvSpPr>
            <p:cNvPr id="7448" name="Google Shape;7448;p9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95"/>
          <p:cNvGrpSpPr/>
          <p:nvPr/>
        </p:nvGrpSpPr>
        <p:grpSpPr>
          <a:xfrm>
            <a:off x="3512636" y="1381031"/>
            <a:ext cx="357468" cy="352675"/>
            <a:chOff x="-33645475" y="3228075"/>
            <a:chExt cx="294600" cy="290650"/>
          </a:xfrm>
        </p:grpSpPr>
        <p:sp>
          <p:nvSpPr>
            <p:cNvPr id="7457" name="Google Shape;7457;p9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95"/>
          <p:cNvGrpSpPr/>
          <p:nvPr/>
        </p:nvGrpSpPr>
        <p:grpSpPr>
          <a:xfrm>
            <a:off x="3513606" y="1821116"/>
            <a:ext cx="355526" cy="354586"/>
            <a:chOff x="-33646250" y="3586425"/>
            <a:chExt cx="293000" cy="292225"/>
          </a:xfrm>
        </p:grpSpPr>
        <p:sp>
          <p:nvSpPr>
            <p:cNvPr id="7465" name="Google Shape;7465;p9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95"/>
          <p:cNvGrpSpPr/>
          <p:nvPr/>
        </p:nvGrpSpPr>
        <p:grpSpPr>
          <a:xfrm>
            <a:off x="3514076" y="2255969"/>
            <a:ext cx="354586" cy="355557"/>
            <a:chOff x="-33645475" y="3944800"/>
            <a:chExt cx="292225" cy="293025"/>
          </a:xfrm>
        </p:grpSpPr>
        <p:sp>
          <p:nvSpPr>
            <p:cNvPr id="7468" name="Google Shape;7468;p9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95"/>
          <p:cNvGrpSpPr/>
          <p:nvPr/>
        </p:nvGrpSpPr>
        <p:grpSpPr>
          <a:xfrm>
            <a:off x="2167295" y="2729706"/>
            <a:ext cx="352675" cy="355375"/>
            <a:chOff x="-31809525" y="3192625"/>
            <a:chExt cx="290650" cy="292875"/>
          </a:xfrm>
        </p:grpSpPr>
        <p:sp>
          <p:nvSpPr>
            <p:cNvPr id="7479" name="Google Shape;7479;p9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95"/>
          <p:cNvGrpSpPr/>
          <p:nvPr/>
        </p:nvGrpSpPr>
        <p:grpSpPr>
          <a:xfrm>
            <a:off x="2166810" y="3200258"/>
            <a:ext cx="353645" cy="355557"/>
            <a:chOff x="-31811100" y="3550975"/>
            <a:chExt cx="291450" cy="293025"/>
          </a:xfrm>
        </p:grpSpPr>
        <p:sp>
          <p:nvSpPr>
            <p:cNvPr id="7484" name="Google Shape;7484;p9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95"/>
          <p:cNvGrpSpPr/>
          <p:nvPr/>
        </p:nvGrpSpPr>
        <p:grpSpPr>
          <a:xfrm>
            <a:off x="2160606" y="3664562"/>
            <a:ext cx="366052" cy="356831"/>
            <a:chOff x="-31817400" y="3910025"/>
            <a:chExt cx="301675" cy="294075"/>
          </a:xfrm>
        </p:grpSpPr>
        <p:sp>
          <p:nvSpPr>
            <p:cNvPr id="7492" name="Google Shape;7492;p9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95"/>
          <p:cNvGrpSpPr/>
          <p:nvPr/>
        </p:nvGrpSpPr>
        <p:grpSpPr>
          <a:xfrm>
            <a:off x="3952234" y="3200743"/>
            <a:ext cx="354616" cy="354586"/>
            <a:chOff x="-30354000" y="3569100"/>
            <a:chExt cx="292250" cy="292225"/>
          </a:xfrm>
        </p:grpSpPr>
        <p:sp>
          <p:nvSpPr>
            <p:cNvPr id="7496" name="Google Shape;7496;p9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95"/>
          <p:cNvGrpSpPr/>
          <p:nvPr/>
        </p:nvGrpSpPr>
        <p:grpSpPr>
          <a:xfrm>
            <a:off x="1730812" y="1380546"/>
            <a:ext cx="342148" cy="353645"/>
            <a:chOff x="-35118325" y="3202075"/>
            <a:chExt cx="281975" cy="291450"/>
          </a:xfrm>
        </p:grpSpPr>
        <p:sp>
          <p:nvSpPr>
            <p:cNvPr id="7503" name="Google Shape;7503;p9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95"/>
          <p:cNvGrpSpPr/>
          <p:nvPr/>
        </p:nvGrpSpPr>
        <p:grpSpPr>
          <a:xfrm>
            <a:off x="1724593" y="1821799"/>
            <a:ext cx="354586" cy="353221"/>
            <a:chOff x="-35123050" y="3561225"/>
            <a:chExt cx="292225" cy="291100"/>
          </a:xfrm>
        </p:grpSpPr>
        <p:sp>
          <p:nvSpPr>
            <p:cNvPr id="7508" name="Google Shape;7508;p9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95"/>
          <p:cNvGrpSpPr/>
          <p:nvPr/>
        </p:nvGrpSpPr>
        <p:grpSpPr>
          <a:xfrm>
            <a:off x="1766652" y="2256940"/>
            <a:ext cx="270467" cy="353615"/>
            <a:chOff x="-35089175" y="3919600"/>
            <a:chExt cx="222900" cy="291425"/>
          </a:xfrm>
        </p:grpSpPr>
        <p:sp>
          <p:nvSpPr>
            <p:cNvPr id="7511" name="Google Shape;7511;p9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95"/>
          <p:cNvGrpSpPr/>
          <p:nvPr/>
        </p:nvGrpSpPr>
        <p:grpSpPr>
          <a:xfrm>
            <a:off x="3963648" y="1380303"/>
            <a:ext cx="336445" cy="354131"/>
            <a:chOff x="-33277650" y="3226875"/>
            <a:chExt cx="277275" cy="291850"/>
          </a:xfrm>
        </p:grpSpPr>
        <p:sp>
          <p:nvSpPr>
            <p:cNvPr id="7514" name="Google Shape;7514;p9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95"/>
          <p:cNvGrpSpPr/>
          <p:nvPr/>
        </p:nvGrpSpPr>
        <p:grpSpPr>
          <a:xfrm>
            <a:off x="3955048" y="1821587"/>
            <a:ext cx="353645" cy="353645"/>
            <a:chOff x="-33286325" y="3586425"/>
            <a:chExt cx="291450" cy="291450"/>
          </a:xfrm>
        </p:grpSpPr>
        <p:sp>
          <p:nvSpPr>
            <p:cNvPr id="7522" name="Google Shape;7522;p9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95"/>
          <p:cNvGrpSpPr/>
          <p:nvPr/>
        </p:nvGrpSpPr>
        <p:grpSpPr>
          <a:xfrm>
            <a:off x="3955048" y="2255969"/>
            <a:ext cx="353645" cy="355557"/>
            <a:chOff x="-33286325" y="3944800"/>
            <a:chExt cx="291450" cy="293025"/>
          </a:xfrm>
        </p:grpSpPr>
        <p:sp>
          <p:nvSpPr>
            <p:cNvPr id="7528" name="Google Shape;7528;p9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95"/>
          <p:cNvGrpSpPr/>
          <p:nvPr/>
        </p:nvGrpSpPr>
        <p:grpSpPr>
          <a:xfrm>
            <a:off x="2613445" y="2729129"/>
            <a:ext cx="353645" cy="356527"/>
            <a:chOff x="-31452725" y="3191825"/>
            <a:chExt cx="291450" cy="293825"/>
          </a:xfrm>
        </p:grpSpPr>
        <p:sp>
          <p:nvSpPr>
            <p:cNvPr id="7533" name="Google Shape;7533;p9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95"/>
          <p:cNvGrpSpPr/>
          <p:nvPr/>
        </p:nvGrpSpPr>
        <p:grpSpPr>
          <a:xfrm>
            <a:off x="2612975" y="3200744"/>
            <a:ext cx="354586" cy="354586"/>
            <a:chOff x="-31452725" y="3551775"/>
            <a:chExt cx="292225" cy="292225"/>
          </a:xfrm>
        </p:grpSpPr>
        <p:sp>
          <p:nvSpPr>
            <p:cNvPr id="7538" name="Google Shape;7538;p9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95"/>
          <p:cNvGrpSpPr/>
          <p:nvPr/>
        </p:nvGrpSpPr>
        <p:grpSpPr>
          <a:xfrm>
            <a:off x="2611534" y="3664729"/>
            <a:ext cx="357468" cy="356497"/>
            <a:chOff x="-31455100" y="3909350"/>
            <a:chExt cx="294600" cy="293800"/>
          </a:xfrm>
        </p:grpSpPr>
        <p:sp>
          <p:nvSpPr>
            <p:cNvPr id="7543" name="Google Shape;7543;p9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95"/>
          <p:cNvGrpSpPr/>
          <p:nvPr/>
        </p:nvGrpSpPr>
        <p:grpSpPr>
          <a:xfrm>
            <a:off x="3952719" y="3665684"/>
            <a:ext cx="353645" cy="354586"/>
            <a:chOff x="-30345325" y="3918800"/>
            <a:chExt cx="291450" cy="292225"/>
          </a:xfrm>
        </p:grpSpPr>
        <p:sp>
          <p:nvSpPr>
            <p:cNvPr id="7546" name="Google Shape;7546;p9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95"/>
          <p:cNvGrpSpPr/>
          <p:nvPr/>
        </p:nvGrpSpPr>
        <p:grpSpPr>
          <a:xfrm>
            <a:off x="2172184" y="1821587"/>
            <a:ext cx="353645" cy="353645"/>
            <a:chOff x="-34763900" y="3561225"/>
            <a:chExt cx="291450" cy="291450"/>
          </a:xfrm>
        </p:grpSpPr>
        <p:sp>
          <p:nvSpPr>
            <p:cNvPr id="7552" name="Google Shape;7552;p9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5" name="Google Shape;7555;p9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6" name="Google Shape;7556;p95"/>
          <p:cNvGrpSpPr/>
          <p:nvPr/>
        </p:nvGrpSpPr>
        <p:grpSpPr>
          <a:xfrm>
            <a:off x="827081" y="2730099"/>
            <a:ext cx="354586" cy="354586"/>
            <a:chOff x="-32927950" y="3227275"/>
            <a:chExt cx="292225" cy="292225"/>
          </a:xfrm>
        </p:grpSpPr>
        <p:sp>
          <p:nvSpPr>
            <p:cNvPr id="7557" name="Google Shape;7557;p9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95"/>
          <p:cNvGrpSpPr/>
          <p:nvPr/>
        </p:nvGrpSpPr>
        <p:grpSpPr>
          <a:xfrm>
            <a:off x="826596" y="3201213"/>
            <a:ext cx="355557" cy="353645"/>
            <a:chOff x="-32927950" y="3586425"/>
            <a:chExt cx="293025" cy="291450"/>
          </a:xfrm>
        </p:grpSpPr>
        <p:sp>
          <p:nvSpPr>
            <p:cNvPr id="7563" name="Google Shape;7563;p9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95"/>
          <p:cNvGrpSpPr/>
          <p:nvPr/>
        </p:nvGrpSpPr>
        <p:grpSpPr>
          <a:xfrm>
            <a:off x="827081" y="3665198"/>
            <a:ext cx="354586" cy="355557"/>
            <a:chOff x="-32927950" y="3944800"/>
            <a:chExt cx="292225" cy="293025"/>
          </a:xfrm>
        </p:grpSpPr>
        <p:sp>
          <p:nvSpPr>
            <p:cNvPr id="7569" name="Google Shape;7569;p9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95"/>
          <p:cNvGrpSpPr/>
          <p:nvPr/>
        </p:nvGrpSpPr>
        <p:grpSpPr>
          <a:xfrm>
            <a:off x="3055873" y="2730449"/>
            <a:ext cx="354586" cy="353888"/>
            <a:chOff x="-31094350" y="3194000"/>
            <a:chExt cx="292225" cy="291650"/>
          </a:xfrm>
        </p:grpSpPr>
        <p:sp>
          <p:nvSpPr>
            <p:cNvPr id="7579" name="Google Shape;7579;p9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95"/>
          <p:cNvGrpSpPr/>
          <p:nvPr/>
        </p:nvGrpSpPr>
        <p:grpSpPr>
          <a:xfrm>
            <a:off x="3056343" y="3200941"/>
            <a:ext cx="353645" cy="354191"/>
            <a:chOff x="-31093575" y="3552550"/>
            <a:chExt cx="291450" cy="291900"/>
          </a:xfrm>
        </p:grpSpPr>
        <p:sp>
          <p:nvSpPr>
            <p:cNvPr id="7588" name="Google Shape;7588;p9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95"/>
          <p:cNvGrpSpPr/>
          <p:nvPr/>
        </p:nvGrpSpPr>
        <p:grpSpPr>
          <a:xfrm>
            <a:off x="2182711" y="1380546"/>
            <a:ext cx="332593" cy="353645"/>
            <a:chOff x="-34755225" y="3202075"/>
            <a:chExt cx="274100" cy="291450"/>
          </a:xfrm>
        </p:grpSpPr>
        <p:sp>
          <p:nvSpPr>
            <p:cNvPr id="7593" name="Google Shape;7593;p9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5"/>
          <p:cNvGrpSpPr/>
          <p:nvPr/>
        </p:nvGrpSpPr>
        <p:grpSpPr>
          <a:xfrm>
            <a:off x="3056343" y="3666169"/>
            <a:ext cx="353645" cy="353615"/>
            <a:chOff x="-31093575" y="3911725"/>
            <a:chExt cx="291450" cy="291425"/>
          </a:xfrm>
        </p:grpSpPr>
        <p:sp>
          <p:nvSpPr>
            <p:cNvPr id="7601" name="Google Shape;7601;p9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5"/>
          <p:cNvGrpSpPr/>
          <p:nvPr/>
        </p:nvGrpSpPr>
        <p:grpSpPr>
          <a:xfrm>
            <a:off x="2165773" y="4123136"/>
            <a:ext cx="356497" cy="354586"/>
            <a:chOff x="-29946000" y="3183175"/>
            <a:chExt cx="293800" cy="292225"/>
          </a:xfrm>
        </p:grpSpPr>
        <p:sp>
          <p:nvSpPr>
            <p:cNvPr id="7604" name="Google Shape;7604;p9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95"/>
          <p:cNvGrpSpPr/>
          <p:nvPr/>
        </p:nvGrpSpPr>
        <p:grpSpPr>
          <a:xfrm>
            <a:off x="2610305" y="1380289"/>
            <a:ext cx="358408" cy="354161"/>
            <a:chOff x="-34408675" y="3202075"/>
            <a:chExt cx="295375" cy="291875"/>
          </a:xfrm>
        </p:grpSpPr>
        <p:sp>
          <p:nvSpPr>
            <p:cNvPr id="7611" name="Google Shape;7611;p9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5"/>
          <p:cNvGrpSpPr/>
          <p:nvPr/>
        </p:nvGrpSpPr>
        <p:grpSpPr>
          <a:xfrm>
            <a:off x="2612216" y="1820283"/>
            <a:ext cx="354586" cy="356254"/>
            <a:chOff x="-34405525" y="3558075"/>
            <a:chExt cx="292225" cy="293600"/>
          </a:xfrm>
        </p:grpSpPr>
        <p:sp>
          <p:nvSpPr>
            <p:cNvPr id="7616" name="Google Shape;7616;p9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95"/>
          <p:cNvGrpSpPr/>
          <p:nvPr/>
        </p:nvGrpSpPr>
        <p:grpSpPr>
          <a:xfrm>
            <a:off x="2611730" y="2256940"/>
            <a:ext cx="355557" cy="353615"/>
            <a:chOff x="-34406325" y="3919600"/>
            <a:chExt cx="293025" cy="291425"/>
          </a:xfrm>
        </p:grpSpPr>
        <p:sp>
          <p:nvSpPr>
            <p:cNvPr id="7620" name="Google Shape;7620;p9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95"/>
          <p:cNvGrpSpPr/>
          <p:nvPr/>
        </p:nvGrpSpPr>
        <p:grpSpPr>
          <a:xfrm>
            <a:off x="1275628" y="2736303"/>
            <a:ext cx="353645" cy="342179"/>
            <a:chOff x="-32568800" y="3232000"/>
            <a:chExt cx="291450" cy="282000"/>
          </a:xfrm>
        </p:grpSpPr>
        <p:sp>
          <p:nvSpPr>
            <p:cNvPr id="7628" name="Google Shape;7628;p9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95"/>
          <p:cNvGrpSpPr/>
          <p:nvPr/>
        </p:nvGrpSpPr>
        <p:grpSpPr>
          <a:xfrm>
            <a:off x="1275158" y="3201213"/>
            <a:ext cx="354586" cy="353645"/>
            <a:chOff x="-32569575" y="3586425"/>
            <a:chExt cx="292225" cy="291450"/>
          </a:xfrm>
        </p:grpSpPr>
        <p:sp>
          <p:nvSpPr>
            <p:cNvPr id="7631" name="Google Shape;7631;p9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95"/>
          <p:cNvGrpSpPr/>
          <p:nvPr/>
        </p:nvGrpSpPr>
        <p:grpSpPr>
          <a:xfrm>
            <a:off x="1266073" y="3665805"/>
            <a:ext cx="372756" cy="354343"/>
            <a:chOff x="-32576675" y="3944600"/>
            <a:chExt cx="307200" cy="292025"/>
          </a:xfrm>
        </p:grpSpPr>
        <p:sp>
          <p:nvSpPr>
            <p:cNvPr id="7634" name="Google Shape;7634;p9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95"/>
          <p:cNvGrpSpPr/>
          <p:nvPr/>
        </p:nvGrpSpPr>
        <p:grpSpPr>
          <a:xfrm>
            <a:off x="3511040" y="2730100"/>
            <a:ext cx="354586" cy="354586"/>
            <a:chOff x="-30735200" y="3192625"/>
            <a:chExt cx="292225" cy="292225"/>
          </a:xfrm>
        </p:grpSpPr>
        <p:sp>
          <p:nvSpPr>
            <p:cNvPr id="7637" name="Google Shape;7637;p9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95"/>
          <p:cNvGrpSpPr/>
          <p:nvPr/>
        </p:nvGrpSpPr>
        <p:grpSpPr>
          <a:xfrm>
            <a:off x="3511040" y="3201532"/>
            <a:ext cx="354586" cy="353008"/>
            <a:chOff x="-30735200" y="3552550"/>
            <a:chExt cx="292225" cy="290925"/>
          </a:xfrm>
        </p:grpSpPr>
        <p:sp>
          <p:nvSpPr>
            <p:cNvPr id="7645" name="Google Shape;7645;p9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5"/>
          <p:cNvGrpSpPr/>
          <p:nvPr/>
        </p:nvGrpSpPr>
        <p:grpSpPr>
          <a:xfrm>
            <a:off x="3511040" y="3666154"/>
            <a:ext cx="354586" cy="353645"/>
            <a:chOff x="-30735200" y="3910925"/>
            <a:chExt cx="292225" cy="291450"/>
          </a:xfrm>
        </p:grpSpPr>
        <p:sp>
          <p:nvSpPr>
            <p:cNvPr id="7648" name="Google Shape;7648;p9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0" name="Google Shape;7650;p9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1" name="Google Shape;7651;p95"/>
          <p:cNvGrpSpPr/>
          <p:nvPr/>
        </p:nvGrpSpPr>
        <p:grpSpPr>
          <a:xfrm>
            <a:off x="4864547" y="1375808"/>
            <a:ext cx="358971" cy="359224"/>
            <a:chOff x="-57956275" y="3197925"/>
            <a:chExt cx="319000" cy="319225"/>
          </a:xfrm>
        </p:grpSpPr>
        <p:sp>
          <p:nvSpPr>
            <p:cNvPr id="7652" name="Google Shape;7652;p9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95"/>
          <p:cNvGrpSpPr/>
          <p:nvPr/>
        </p:nvGrpSpPr>
        <p:grpSpPr>
          <a:xfrm>
            <a:off x="4886701" y="1832234"/>
            <a:ext cx="314662" cy="358971"/>
            <a:chOff x="-57940525" y="3590375"/>
            <a:chExt cx="279625" cy="319000"/>
          </a:xfrm>
        </p:grpSpPr>
        <p:sp>
          <p:nvSpPr>
            <p:cNvPr id="7660" name="Google Shape;7660;p9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5"/>
          <p:cNvGrpSpPr/>
          <p:nvPr/>
        </p:nvGrpSpPr>
        <p:grpSpPr>
          <a:xfrm>
            <a:off x="4857582" y="2273605"/>
            <a:ext cx="358099" cy="358999"/>
            <a:chOff x="-57959425" y="3982600"/>
            <a:chExt cx="318225" cy="319025"/>
          </a:xfrm>
        </p:grpSpPr>
        <p:sp>
          <p:nvSpPr>
            <p:cNvPr id="7666" name="Google Shape;7666;p9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95"/>
          <p:cNvGrpSpPr/>
          <p:nvPr/>
        </p:nvGrpSpPr>
        <p:grpSpPr>
          <a:xfrm>
            <a:off x="7057749" y="1376934"/>
            <a:ext cx="357226" cy="357226"/>
            <a:chOff x="-55987225" y="3198925"/>
            <a:chExt cx="317450" cy="317450"/>
          </a:xfrm>
        </p:grpSpPr>
        <p:sp>
          <p:nvSpPr>
            <p:cNvPr id="7671" name="Google Shape;7671;p9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95"/>
          <p:cNvGrpSpPr/>
          <p:nvPr/>
        </p:nvGrpSpPr>
        <p:grpSpPr>
          <a:xfrm>
            <a:off x="7057749" y="1832965"/>
            <a:ext cx="357226" cy="357367"/>
            <a:chOff x="-55987225" y="3591025"/>
            <a:chExt cx="317450" cy="317575"/>
          </a:xfrm>
        </p:grpSpPr>
        <p:sp>
          <p:nvSpPr>
            <p:cNvPr id="7676" name="Google Shape;7676;p9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95"/>
          <p:cNvGrpSpPr/>
          <p:nvPr/>
        </p:nvGrpSpPr>
        <p:grpSpPr>
          <a:xfrm>
            <a:off x="7071665" y="2273605"/>
            <a:ext cx="358999" cy="358999"/>
            <a:chOff x="-55988800" y="3982600"/>
            <a:chExt cx="319025" cy="319025"/>
          </a:xfrm>
        </p:grpSpPr>
        <p:sp>
          <p:nvSpPr>
            <p:cNvPr id="7682" name="Google Shape;7682;p9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95"/>
          <p:cNvGrpSpPr/>
          <p:nvPr/>
        </p:nvGrpSpPr>
        <p:grpSpPr>
          <a:xfrm>
            <a:off x="5730184" y="2731562"/>
            <a:ext cx="356326" cy="358971"/>
            <a:chOff x="-54026025" y="3192625"/>
            <a:chExt cx="316650" cy="319000"/>
          </a:xfrm>
        </p:grpSpPr>
        <p:sp>
          <p:nvSpPr>
            <p:cNvPr id="7688" name="Google Shape;7688;p9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95"/>
          <p:cNvGrpSpPr/>
          <p:nvPr/>
        </p:nvGrpSpPr>
        <p:grpSpPr>
          <a:xfrm>
            <a:off x="5750130" y="3202536"/>
            <a:ext cx="316434" cy="358099"/>
            <a:chOff x="-54007925" y="3584850"/>
            <a:chExt cx="281200" cy="318225"/>
          </a:xfrm>
        </p:grpSpPr>
        <p:sp>
          <p:nvSpPr>
            <p:cNvPr id="7697" name="Google Shape;7697;p9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5"/>
          <p:cNvGrpSpPr/>
          <p:nvPr/>
        </p:nvGrpSpPr>
        <p:grpSpPr>
          <a:xfrm>
            <a:off x="5750130" y="3664421"/>
            <a:ext cx="316434" cy="358914"/>
            <a:chOff x="-54007925" y="3975575"/>
            <a:chExt cx="281200" cy="318950"/>
          </a:xfrm>
        </p:grpSpPr>
        <p:sp>
          <p:nvSpPr>
            <p:cNvPr id="7704" name="Google Shape;7704;p9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95"/>
          <p:cNvGrpSpPr/>
          <p:nvPr/>
        </p:nvGrpSpPr>
        <p:grpSpPr>
          <a:xfrm>
            <a:off x="7984996" y="2748891"/>
            <a:ext cx="274770" cy="358492"/>
            <a:chOff x="-52005775" y="3208025"/>
            <a:chExt cx="244175" cy="318575"/>
          </a:xfrm>
        </p:grpSpPr>
        <p:sp>
          <p:nvSpPr>
            <p:cNvPr id="7709" name="Google Shape;7709;p9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95"/>
          <p:cNvGrpSpPr/>
          <p:nvPr/>
        </p:nvGrpSpPr>
        <p:grpSpPr>
          <a:xfrm>
            <a:off x="5291462" y="1376934"/>
            <a:ext cx="358099" cy="358099"/>
            <a:chOff x="-57568775" y="3198925"/>
            <a:chExt cx="318225" cy="318225"/>
          </a:xfrm>
        </p:grpSpPr>
        <p:sp>
          <p:nvSpPr>
            <p:cNvPr id="7721" name="Google Shape;7721;p9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95"/>
          <p:cNvGrpSpPr/>
          <p:nvPr/>
        </p:nvGrpSpPr>
        <p:grpSpPr>
          <a:xfrm>
            <a:off x="5313181" y="1832234"/>
            <a:ext cx="314662" cy="358099"/>
            <a:chOff x="-57549075" y="3590375"/>
            <a:chExt cx="279625" cy="318225"/>
          </a:xfrm>
        </p:grpSpPr>
        <p:sp>
          <p:nvSpPr>
            <p:cNvPr id="7728" name="Google Shape;7728;p9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95"/>
          <p:cNvGrpSpPr/>
          <p:nvPr/>
        </p:nvGrpSpPr>
        <p:grpSpPr>
          <a:xfrm>
            <a:off x="5305378" y="2273605"/>
            <a:ext cx="359871" cy="359871"/>
            <a:chOff x="-57570350" y="3982600"/>
            <a:chExt cx="319800" cy="319800"/>
          </a:xfrm>
        </p:grpSpPr>
        <p:sp>
          <p:nvSpPr>
            <p:cNvPr id="7733" name="Google Shape;7733;p9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95"/>
          <p:cNvGrpSpPr/>
          <p:nvPr/>
        </p:nvGrpSpPr>
        <p:grpSpPr>
          <a:xfrm>
            <a:off x="7520416" y="1376033"/>
            <a:ext cx="314662" cy="358999"/>
            <a:chOff x="-55576850" y="3198125"/>
            <a:chExt cx="279625" cy="319025"/>
          </a:xfrm>
        </p:grpSpPr>
        <p:sp>
          <p:nvSpPr>
            <p:cNvPr id="7738" name="Google Shape;7738;p9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95"/>
          <p:cNvGrpSpPr/>
          <p:nvPr/>
        </p:nvGrpSpPr>
        <p:grpSpPr>
          <a:xfrm>
            <a:off x="7497812" y="1832009"/>
            <a:ext cx="359871" cy="358324"/>
            <a:chOff x="-55596550" y="3590175"/>
            <a:chExt cx="319800" cy="318425"/>
          </a:xfrm>
        </p:grpSpPr>
        <p:sp>
          <p:nvSpPr>
            <p:cNvPr id="7743" name="Google Shape;7743;p9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95"/>
          <p:cNvGrpSpPr/>
          <p:nvPr/>
        </p:nvGrpSpPr>
        <p:grpSpPr>
          <a:xfrm>
            <a:off x="7513049" y="2273351"/>
            <a:ext cx="358999" cy="359252"/>
            <a:chOff x="-55595775" y="3982375"/>
            <a:chExt cx="319025" cy="319250"/>
          </a:xfrm>
        </p:grpSpPr>
        <p:sp>
          <p:nvSpPr>
            <p:cNvPr id="7748" name="Google Shape;7748;p9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95"/>
          <p:cNvGrpSpPr/>
          <p:nvPr/>
        </p:nvGrpSpPr>
        <p:grpSpPr>
          <a:xfrm>
            <a:off x="6170232" y="2731562"/>
            <a:ext cx="358999" cy="358099"/>
            <a:chOff x="-53635375" y="3192625"/>
            <a:chExt cx="319025" cy="318225"/>
          </a:xfrm>
        </p:grpSpPr>
        <p:sp>
          <p:nvSpPr>
            <p:cNvPr id="7755" name="Google Shape;7755;p9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95"/>
          <p:cNvGrpSpPr/>
          <p:nvPr/>
        </p:nvGrpSpPr>
        <p:grpSpPr>
          <a:xfrm>
            <a:off x="6192401" y="3202536"/>
            <a:ext cx="314662" cy="358999"/>
            <a:chOff x="-53615675" y="3584850"/>
            <a:chExt cx="279625" cy="319025"/>
          </a:xfrm>
        </p:grpSpPr>
        <p:sp>
          <p:nvSpPr>
            <p:cNvPr id="7759" name="Google Shape;7759;p9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5"/>
          <p:cNvGrpSpPr/>
          <p:nvPr/>
        </p:nvGrpSpPr>
        <p:grpSpPr>
          <a:xfrm>
            <a:off x="6170246" y="3665461"/>
            <a:ext cx="358971" cy="357874"/>
            <a:chOff x="-53634575" y="3976500"/>
            <a:chExt cx="319000" cy="318025"/>
          </a:xfrm>
        </p:grpSpPr>
        <p:sp>
          <p:nvSpPr>
            <p:cNvPr id="7763" name="Google Shape;7763;p9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95"/>
          <p:cNvGrpSpPr/>
          <p:nvPr/>
        </p:nvGrpSpPr>
        <p:grpSpPr>
          <a:xfrm>
            <a:off x="7965050" y="3208415"/>
            <a:ext cx="314662" cy="358436"/>
            <a:chOff x="-52023900" y="3590075"/>
            <a:chExt cx="279625" cy="318525"/>
          </a:xfrm>
        </p:grpSpPr>
        <p:sp>
          <p:nvSpPr>
            <p:cNvPr id="7772" name="Google Shape;7772;p9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5"/>
          <p:cNvGrpSpPr/>
          <p:nvPr/>
        </p:nvGrpSpPr>
        <p:grpSpPr>
          <a:xfrm>
            <a:off x="5728292" y="1376934"/>
            <a:ext cx="358971" cy="358971"/>
            <a:chOff x="-57173375" y="3198925"/>
            <a:chExt cx="319000" cy="319000"/>
          </a:xfrm>
        </p:grpSpPr>
        <p:sp>
          <p:nvSpPr>
            <p:cNvPr id="7780" name="Google Shape;7780;p9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95"/>
          <p:cNvGrpSpPr/>
          <p:nvPr/>
        </p:nvGrpSpPr>
        <p:grpSpPr>
          <a:xfrm>
            <a:off x="5729178" y="1854374"/>
            <a:ext cx="357198" cy="314690"/>
            <a:chOff x="-57176525" y="3610050"/>
            <a:chExt cx="317425" cy="279650"/>
          </a:xfrm>
        </p:grpSpPr>
        <p:sp>
          <p:nvSpPr>
            <p:cNvPr id="7785" name="Google Shape;7785;p9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95"/>
          <p:cNvGrpSpPr/>
          <p:nvPr/>
        </p:nvGrpSpPr>
        <p:grpSpPr>
          <a:xfrm>
            <a:off x="7939633" y="1376934"/>
            <a:ext cx="358099" cy="356326"/>
            <a:chOff x="-55202750" y="3198925"/>
            <a:chExt cx="318225" cy="316650"/>
          </a:xfrm>
        </p:grpSpPr>
        <p:sp>
          <p:nvSpPr>
            <p:cNvPr id="7791" name="Google Shape;7791;p9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95"/>
          <p:cNvGrpSpPr/>
          <p:nvPr/>
        </p:nvGrpSpPr>
        <p:grpSpPr>
          <a:xfrm>
            <a:off x="7950267" y="1832234"/>
            <a:ext cx="336830" cy="358099"/>
            <a:chOff x="-55194875" y="3590375"/>
            <a:chExt cx="299325" cy="318225"/>
          </a:xfrm>
        </p:grpSpPr>
        <p:sp>
          <p:nvSpPr>
            <p:cNvPr id="7794" name="Google Shape;7794;p9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95"/>
          <p:cNvGrpSpPr/>
          <p:nvPr/>
        </p:nvGrpSpPr>
        <p:grpSpPr>
          <a:xfrm>
            <a:off x="7954884" y="2274505"/>
            <a:ext cx="357198" cy="357198"/>
            <a:chOff x="-55203525" y="3983400"/>
            <a:chExt cx="317425" cy="317425"/>
          </a:xfrm>
        </p:grpSpPr>
        <p:sp>
          <p:nvSpPr>
            <p:cNvPr id="7800" name="Google Shape;7800;p9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5"/>
          <p:cNvGrpSpPr/>
          <p:nvPr/>
        </p:nvGrpSpPr>
        <p:grpSpPr>
          <a:xfrm>
            <a:off x="6621365" y="2731562"/>
            <a:ext cx="335930" cy="358971"/>
            <a:chOff x="-53232900" y="3192625"/>
            <a:chExt cx="298525" cy="319000"/>
          </a:xfrm>
        </p:grpSpPr>
        <p:sp>
          <p:nvSpPr>
            <p:cNvPr id="7804" name="Google Shape;7804;p9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95"/>
          <p:cNvGrpSpPr/>
          <p:nvPr/>
        </p:nvGrpSpPr>
        <p:grpSpPr>
          <a:xfrm>
            <a:off x="6610731" y="3202536"/>
            <a:ext cx="357198" cy="356326"/>
            <a:chOff x="-53242350" y="3584850"/>
            <a:chExt cx="317425" cy="316650"/>
          </a:xfrm>
        </p:grpSpPr>
        <p:sp>
          <p:nvSpPr>
            <p:cNvPr id="7813" name="Google Shape;7813;p9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95"/>
          <p:cNvGrpSpPr/>
          <p:nvPr/>
        </p:nvGrpSpPr>
        <p:grpSpPr>
          <a:xfrm>
            <a:off x="6631999" y="3665236"/>
            <a:ext cx="314662" cy="358999"/>
            <a:chOff x="-53224225" y="3976300"/>
            <a:chExt cx="279625" cy="319025"/>
          </a:xfrm>
        </p:grpSpPr>
        <p:sp>
          <p:nvSpPr>
            <p:cNvPr id="7819" name="Google Shape;7819;p9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5"/>
          <p:cNvGrpSpPr/>
          <p:nvPr/>
        </p:nvGrpSpPr>
        <p:grpSpPr>
          <a:xfrm>
            <a:off x="7942896" y="3672917"/>
            <a:ext cx="358971" cy="358408"/>
            <a:chOff x="-52043575" y="3983125"/>
            <a:chExt cx="319000" cy="318500"/>
          </a:xfrm>
        </p:grpSpPr>
        <p:sp>
          <p:nvSpPr>
            <p:cNvPr id="7827" name="Google Shape;7827;p9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95"/>
          <p:cNvGrpSpPr/>
          <p:nvPr/>
        </p:nvGrpSpPr>
        <p:grpSpPr>
          <a:xfrm>
            <a:off x="6196836" y="1376934"/>
            <a:ext cx="314662" cy="358971"/>
            <a:chOff x="-56766175" y="3198925"/>
            <a:chExt cx="279625" cy="319000"/>
          </a:xfrm>
        </p:grpSpPr>
        <p:sp>
          <p:nvSpPr>
            <p:cNvPr id="7837" name="Google Shape;7837;p9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95"/>
          <p:cNvGrpSpPr/>
          <p:nvPr/>
        </p:nvGrpSpPr>
        <p:grpSpPr>
          <a:xfrm>
            <a:off x="6195950" y="1832234"/>
            <a:ext cx="316434" cy="358099"/>
            <a:chOff x="-56766175" y="3590375"/>
            <a:chExt cx="281200" cy="318225"/>
          </a:xfrm>
        </p:grpSpPr>
        <p:sp>
          <p:nvSpPr>
            <p:cNvPr id="7845" name="Google Shape;7845;p9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95"/>
          <p:cNvGrpSpPr/>
          <p:nvPr/>
        </p:nvGrpSpPr>
        <p:grpSpPr>
          <a:xfrm>
            <a:off x="6232906" y="2273605"/>
            <a:ext cx="272126" cy="358099"/>
            <a:chOff x="-56747275" y="3982600"/>
            <a:chExt cx="241825" cy="318225"/>
          </a:xfrm>
        </p:grpSpPr>
        <p:sp>
          <p:nvSpPr>
            <p:cNvPr id="7850" name="Google Shape;7850;p9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5"/>
          <p:cNvGrpSpPr/>
          <p:nvPr/>
        </p:nvGrpSpPr>
        <p:grpSpPr>
          <a:xfrm>
            <a:off x="4840657" y="3215842"/>
            <a:ext cx="358999" cy="342991"/>
            <a:chOff x="-54812875" y="3596675"/>
            <a:chExt cx="319025" cy="304800"/>
          </a:xfrm>
        </p:grpSpPr>
        <p:sp>
          <p:nvSpPr>
            <p:cNvPr id="7858" name="Google Shape;7858;p9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5" name="Google Shape;7865;p9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7" name="Google Shape;7867;p95"/>
          <p:cNvGrpSpPr/>
          <p:nvPr/>
        </p:nvGrpSpPr>
        <p:grpSpPr>
          <a:xfrm>
            <a:off x="4862826" y="3672326"/>
            <a:ext cx="314662" cy="358099"/>
            <a:chOff x="-54793175" y="3982600"/>
            <a:chExt cx="279625" cy="318225"/>
          </a:xfrm>
        </p:grpSpPr>
        <p:sp>
          <p:nvSpPr>
            <p:cNvPr id="7868" name="Google Shape;7868;p9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95"/>
          <p:cNvGrpSpPr/>
          <p:nvPr/>
        </p:nvGrpSpPr>
        <p:grpSpPr>
          <a:xfrm>
            <a:off x="7074284" y="2731562"/>
            <a:ext cx="314662" cy="358099"/>
            <a:chOff x="-52832000" y="3192625"/>
            <a:chExt cx="279625" cy="318225"/>
          </a:xfrm>
        </p:grpSpPr>
        <p:sp>
          <p:nvSpPr>
            <p:cNvPr id="7876" name="Google Shape;7876;p9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95"/>
          <p:cNvGrpSpPr/>
          <p:nvPr/>
        </p:nvGrpSpPr>
        <p:grpSpPr>
          <a:xfrm>
            <a:off x="5760817" y="2272929"/>
            <a:ext cx="323524" cy="358774"/>
            <a:chOff x="-57162350" y="3982000"/>
            <a:chExt cx="287500" cy="318825"/>
          </a:xfrm>
        </p:grpSpPr>
        <p:sp>
          <p:nvSpPr>
            <p:cNvPr id="7885" name="Google Shape;7885;p9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95"/>
          <p:cNvGrpSpPr/>
          <p:nvPr/>
        </p:nvGrpSpPr>
        <p:grpSpPr>
          <a:xfrm>
            <a:off x="7052130" y="3203436"/>
            <a:ext cx="358971" cy="357198"/>
            <a:chOff x="-52851675" y="3585650"/>
            <a:chExt cx="319000" cy="317425"/>
          </a:xfrm>
        </p:grpSpPr>
        <p:sp>
          <p:nvSpPr>
            <p:cNvPr id="7894" name="Google Shape;7894;p9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95"/>
          <p:cNvGrpSpPr/>
          <p:nvPr/>
        </p:nvGrpSpPr>
        <p:grpSpPr>
          <a:xfrm>
            <a:off x="7074284" y="3665236"/>
            <a:ext cx="314662" cy="358999"/>
            <a:chOff x="-52832000" y="3976300"/>
            <a:chExt cx="279625" cy="319025"/>
          </a:xfrm>
        </p:grpSpPr>
        <p:sp>
          <p:nvSpPr>
            <p:cNvPr id="7901" name="Google Shape;7901;p9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5"/>
          <p:cNvGrpSpPr/>
          <p:nvPr/>
        </p:nvGrpSpPr>
        <p:grpSpPr>
          <a:xfrm>
            <a:off x="6191490" y="4119884"/>
            <a:ext cx="316434" cy="358099"/>
            <a:chOff x="-51633225" y="3198925"/>
            <a:chExt cx="281200" cy="318225"/>
          </a:xfrm>
        </p:grpSpPr>
        <p:sp>
          <p:nvSpPr>
            <p:cNvPr id="7907" name="Google Shape;7907;p9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95"/>
          <p:cNvGrpSpPr/>
          <p:nvPr/>
        </p:nvGrpSpPr>
        <p:grpSpPr>
          <a:xfrm>
            <a:off x="6610314" y="1377806"/>
            <a:ext cx="365188" cy="357226"/>
            <a:chOff x="-56396775" y="3199700"/>
            <a:chExt cx="324525" cy="317450"/>
          </a:xfrm>
        </p:grpSpPr>
        <p:sp>
          <p:nvSpPr>
            <p:cNvPr id="7915" name="Google Shape;7915;p9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95"/>
          <p:cNvGrpSpPr/>
          <p:nvPr/>
        </p:nvGrpSpPr>
        <p:grpSpPr>
          <a:xfrm>
            <a:off x="6613408" y="1843740"/>
            <a:ext cx="358999" cy="335958"/>
            <a:chOff x="-56394425" y="3600600"/>
            <a:chExt cx="319025" cy="298550"/>
          </a:xfrm>
        </p:grpSpPr>
        <p:sp>
          <p:nvSpPr>
            <p:cNvPr id="7922" name="Google Shape;7922;p9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95"/>
          <p:cNvGrpSpPr/>
          <p:nvPr/>
        </p:nvGrpSpPr>
        <p:grpSpPr>
          <a:xfrm>
            <a:off x="6644175" y="2274505"/>
            <a:ext cx="327068" cy="357198"/>
            <a:chOff x="-56379450" y="3983400"/>
            <a:chExt cx="290650" cy="317425"/>
          </a:xfrm>
        </p:grpSpPr>
        <p:sp>
          <p:nvSpPr>
            <p:cNvPr id="7926" name="Google Shape;7926;p9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5"/>
          <p:cNvGrpSpPr/>
          <p:nvPr/>
        </p:nvGrpSpPr>
        <p:grpSpPr>
          <a:xfrm>
            <a:off x="5307879" y="2738651"/>
            <a:ext cx="316434" cy="358971"/>
            <a:chOff x="-54401725" y="3198925"/>
            <a:chExt cx="281200" cy="319000"/>
          </a:xfrm>
        </p:grpSpPr>
        <p:sp>
          <p:nvSpPr>
            <p:cNvPr id="7935" name="Google Shape;7935;p9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5"/>
          <p:cNvGrpSpPr/>
          <p:nvPr/>
        </p:nvGrpSpPr>
        <p:grpSpPr>
          <a:xfrm>
            <a:off x="5308766" y="3208753"/>
            <a:ext cx="314662" cy="358099"/>
            <a:chOff x="-54401725" y="3590375"/>
            <a:chExt cx="279625" cy="318225"/>
          </a:xfrm>
        </p:grpSpPr>
        <p:sp>
          <p:nvSpPr>
            <p:cNvPr id="7947" name="Google Shape;7947;p9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5"/>
          <p:cNvGrpSpPr/>
          <p:nvPr/>
        </p:nvGrpSpPr>
        <p:grpSpPr>
          <a:xfrm>
            <a:off x="5306557" y="3672326"/>
            <a:ext cx="319079" cy="358099"/>
            <a:chOff x="-54403300" y="3982600"/>
            <a:chExt cx="283550" cy="318225"/>
          </a:xfrm>
        </p:grpSpPr>
        <p:sp>
          <p:nvSpPr>
            <p:cNvPr id="7954" name="Google Shape;7954;p9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95"/>
          <p:cNvGrpSpPr/>
          <p:nvPr/>
        </p:nvGrpSpPr>
        <p:grpSpPr>
          <a:xfrm>
            <a:off x="7493951" y="2733559"/>
            <a:ext cx="356298" cy="356973"/>
            <a:chOff x="-52458650" y="3194400"/>
            <a:chExt cx="316625" cy="317225"/>
          </a:xfrm>
        </p:grpSpPr>
        <p:sp>
          <p:nvSpPr>
            <p:cNvPr id="7960" name="Google Shape;7960;p9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5"/>
          <p:cNvGrpSpPr/>
          <p:nvPr/>
        </p:nvGrpSpPr>
        <p:grpSpPr>
          <a:xfrm>
            <a:off x="4862826" y="2738651"/>
            <a:ext cx="314662" cy="358971"/>
            <a:chOff x="-54793175" y="3198925"/>
            <a:chExt cx="279625" cy="319000"/>
          </a:xfrm>
        </p:grpSpPr>
        <p:sp>
          <p:nvSpPr>
            <p:cNvPr id="7969" name="Google Shape;7969;p9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5"/>
          <p:cNvGrpSpPr/>
          <p:nvPr/>
        </p:nvGrpSpPr>
        <p:grpSpPr>
          <a:xfrm>
            <a:off x="7503249" y="3202536"/>
            <a:ext cx="337703" cy="357845"/>
            <a:chOff x="-52450000" y="3584850"/>
            <a:chExt cx="300100" cy="318000"/>
          </a:xfrm>
        </p:grpSpPr>
        <p:sp>
          <p:nvSpPr>
            <p:cNvPr id="7977" name="Google Shape;7977;p9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95"/>
          <p:cNvGrpSpPr/>
          <p:nvPr/>
        </p:nvGrpSpPr>
        <p:grpSpPr>
          <a:xfrm>
            <a:off x="7514769" y="3667009"/>
            <a:ext cx="314662" cy="357226"/>
            <a:chOff x="-52440550" y="3977875"/>
            <a:chExt cx="279625" cy="317450"/>
          </a:xfrm>
        </p:grpSpPr>
        <p:sp>
          <p:nvSpPr>
            <p:cNvPr id="7985" name="Google Shape;7985;p9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95"/>
          <p:cNvGrpSpPr/>
          <p:nvPr/>
        </p:nvGrpSpPr>
        <p:grpSpPr>
          <a:xfrm>
            <a:off x="6626703" y="4123215"/>
            <a:ext cx="314662" cy="358999"/>
            <a:chOff x="-51623775" y="3584850"/>
            <a:chExt cx="279625" cy="319025"/>
          </a:xfrm>
        </p:grpSpPr>
        <p:sp>
          <p:nvSpPr>
            <p:cNvPr id="7994" name="Google Shape;7994;p9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3" name="Google Shape;8003;p9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04" name="Google Shape;8004;p9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008" name="Shape 8008"/>
        <p:cNvGrpSpPr/>
        <p:nvPr/>
      </p:nvGrpSpPr>
      <p:grpSpPr>
        <a:xfrm>
          <a:off x="0" y="0"/>
          <a:ext cx="0" cy="0"/>
          <a:chOff x="0" y="0"/>
          <a:chExt cx="0" cy="0"/>
        </a:xfrm>
      </p:grpSpPr>
      <p:grpSp>
        <p:nvGrpSpPr>
          <p:cNvPr id="8009" name="Google Shape;8009;p96"/>
          <p:cNvGrpSpPr/>
          <p:nvPr/>
        </p:nvGrpSpPr>
        <p:grpSpPr>
          <a:xfrm>
            <a:off x="866775" y="1386849"/>
            <a:ext cx="276003" cy="357300"/>
            <a:chOff x="-50469125" y="3183175"/>
            <a:chExt cx="233150" cy="301825"/>
          </a:xfrm>
        </p:grpSpPr>
        <p:sp>
          <p:nvSpPr>
            <p:cNvPr id="8010" name="Google Shape;8010;p9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96"/>
          <p:cNvGrpSpPr/>
          <p:nvPr/>
        </p:nvGrpSpPr>
        <p:grpSpPr>
          <a:xfrm>
            <a:off x="826674" y="1822251"/>
            <a:ext cx="356205" cy="355288"/>
            <a:chOff x="-50504575" y="3550975"/>
            <a:chExt cx="300900" cy="300125"/>
          </a:xfrm>
        </p:grpSpPr>
        <p:sp>
          <p:nvSpPr>
            <p:cNvPr id="8014" name="Google Shape;8014;p9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96"/>
          <p:cNvGrpSpPr/>
          <p:nvPr/>
        </p:nvGrpSpPr>
        <p:grpSpPr>
          <a:xfrm>
            <a:off x="826674" y="2260493"/>
            <a:ext cx="356205" cy="354341"/>
            <a:chOff x="-50503000" y="3921175"/>
            <a:chExt cx="300900" cy="299325"/>
          </a:xfrm>
        </p:grpSpPr>
        <p:sp>
          <p:nvSpPr>
            <p:cNvPr id="8019" name="Google Shape;8019;p9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96"/>
          <p:cNvGrpSpPr/>
          <p:nvPr/>
        </p:nvGrpSpPr>
        <p:grpSpPr>
          <a:xfrm>
            <a:off x="3030727" y="1406411"/>
            <a:ext cx="355258" cy="356205"/>
            <a:chOff x="-48630025" y="3199700"/>
            <a:chExt cx="300100" cy="300900"/>
          </a:xfrm>
        </p:grpSpPr>
        <p:sp>
          <p:nvSpPr>
            <p:cNvPr id="8025" name="Google Shape;8025;p9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96"/>
          <p:cNvGrpSpPr/>
          <p:nvPr/>
        </p:nvGrpSpPr>
        <p:grpSpPr>
          <a:xfrm>
            <a:off x="3030727" y="1843707"/>
            <a:ext cx="355258" cy="355258"/>
            <a:chOff x="-48630025" y="3569100"/>
            <a:chExt cx="300100" cy="300100"/>
          </a:xfrm>
        </p:grpSpPr>
        <p:sp>
          <p:nvSpPr>
            <p:cNvPr id="8029" name="Google Shape;8029;p9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6"/>
          <p:cNvGrpSpPr/>
          <p:nvPr/>
        </p:nvGrpSpPr>
        <p:grpSpPr>
          <a:xfrm>
            <a:off x="3031201" y="2281003"/>
            <a:ext cx="354311" cy="353394"/>
            <a:chOff x="-48629225" y="3938500"/>
            <a:chExt cx="299300" cy="298525"/>
          </a:xfrm>
        </p:grpSpPr>
        <p:sp>
          <p:nvSpPr>
            <p:cNvPr id="8040" name="Google Shape;8040;p9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96"/>
          <p:cNvGrpSpPr/>
          <p:nvPr/>
        </p:nvGrpSpPr>
        <p:grpSpPr>
          <a:xfrm>
            <a:off x="1766604" y="2752344"/>
            <a:ext cx="311458" cy="354341"/>
            <a:chOff x="-46762575" y="3200500"/>
            <a:chExt cx="263100" cy="299325"/>
          </a:xfrm>
        </p:grpSpPr>
        <p:sp>
          <p:nvSpPr>
            <p:cNvPr id="8045" name="Google Shape;8045;p9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96"/>
          <p:cNvGrpSpPr/>
          <p:nvPr/>
        </p:nvGrpSpPr>
        <p:grpSpPr>
          <a:xfrm>
            <a:off x="1744689" y="3211066"/>
            <a:ext cx="355288" cy="312375"/>
            <a:chOff x="-46779900" y="3588000"/>
            <a:chExt cx="300125" cy="263875"/>
          </a:xfrm>
        </p:grpSpPr>
        <p:sp>
          <p:nvSpPr>
            <p:cNvPr id="8051" name="Google Shape;8051;p9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96"/>
          <p:cNvGrpSpPr/>
          <p:nvPr/>
        </p:nvGrpSpPr>
        <p:grpSpPr>
          <a:xfrm>
            <a:off x="1745162" y="3625988"/>
            <a:ext cx="354341" cy="353394"/>
            <a:chOff x="-46779100" y="3938500"/>
            <a:chExt cx="299325" cy="298525"/>
          </a:xfrm>
        </p:grpSpPr>
        <p:sp>
          <p:nvSpPr>
            <p:cNvPr id="8056" name="Google Shape;8056;p9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96"/>
          <p:cNvGrpSpPr/>
          <p:nvPr/>
        </p:nvGrpSpPr>
        <p:grpSpPr>
          <a:xfrm>
            <a:off x="3952900" y="2758855"/>
            <a:ext cx="355258" cy="355288"/>
            <a:chOff x="-44924250" y="3206000"/>
            <a:chExt cx="300100" cy="300125"/>
          </a:xfrm>
        </p:grpSpPr>
        <p:sp>
          <p:nvSpPr>
            <p:cNvPr id="8059" name="Google Shape;8059;p9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96"/>
          <p:cNvGrpSpPr/>
          <p:nvPr/>
        </p:nvGrpSpPr>
        <p:grpSpPr>
          <a:xfrm>
            <a:off x="1267386" y="1386849"/>
            <a:ext cx="355258" cy="355258"/>
            <a:chOff x="-50134375" y="3183175"/>
            <a:chExt cx="300100" cy="300100"/>
          </a:xfrm>
        </p:grpSpPr>
        <p:sp>
          <p:nvSpPr>
            <p:cNvPr id="8065" name="Google Shape;8065;p9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96"/>
          <p:cNvGrpSpPr/>
          <p:nvPr/>
        </p:nvGrpSpPr>
        <p:grpSpPr>
          <a:xfrm>
            <a:off x="1267386" y="1822251"/>
            <a:ext cx="355258" cy="355288"/>
            <a:chOff x="-50134375" y="3550975"/>
            <a:chExt cx="300100" cy="300125"/>
          </a:xfrm>
        </p:grpSpPr>
        <p:sp>
          <p:nvSpPr>
            <p:cNvPr id="8076" name="Google Shape;8076;p9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96"/>
          <p:cNvGrpSpPr/>
          <p:nvPr/>
        </p:nvGrpSpPr>
        <p:grpSpPr>
          <a:xfrm>
            <a:off x="1267386" y="2259783"/>
            <a:ext cx="355258" cy="355051"/>
            <a:chOff x="-50134375" y="3920575"/>
            <a:chExt cx="300100" cy="299925"/>
          </a:xfrm>
        </p:grpSpPr>
        <p:sp>
          <p:nvSpPr>
            <p:cNvPr id="8079" name="Google Shape;8079;p9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96"/>
          <p:cNvGrpSpPr/>
          <p:nvPr/>
        </p:nvGrpSpPr>
        <p:grpSpPr>
          <a:xfrm>
            <a:off x="3478110" y="1407358"/>
            <a:ext cx="357123" cy="355258"/>
            <a:chOff x="-48262200" y="3200500"/>
            <a:chExt cx="301675" cy="300100"/>
          </a:xfrm>
        </p:grpSpPr>
        <p:sp>
          <p:nvSpPr>
            <p:cNvPr id="8083" name="Google Shape;8083;p9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6"/>
          <p:cNvGrpSpPr/>
          <p:nvPr/>
        </p:nvGrpSpPr>
        <p:grpSpPr>
          <a:xfrm>
            <a:off x="3507483" y="1844447"/>
            <a:ext cx="298377" cy="354519"/>
            <a:chOff x="-48233050" y="3569725"/>
            <a:chExt cx="252050" cy="299475"/>
          </a:xfrm>
        </p:grpSpPr>
        <p:sp>
          <p:nvSpPr>
            <p:cNvPr id="8093" name="Google Shape;8093;p9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96"/>
          <p:cNvGrpSpPr/>
          <p:nvPr/>
        </p:nvGrpSpPr>
        <p:grpSpPr>
          <a:xfrm>
            <a:off x="3531248" y="2278191"/>
            <a:ext cx="250847" cy="358070"/>
            <a:chOff x="-48216525" y="3936125"/>
            <a:chExt cx="211900" cy="302475"/>
          </a:xfrm>
        </p:grpSpPr>
        <p:sp>
          <p:nvSpPr>
            <p:cNvPr id="8097" name="Google Shape;8097;p9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96"/>
          <p:cNvGrpSpPr/>
          <p:nvPr/>
        </p:nvGrpSpPr>
        <p:grpSpPr>
          <a:xfrm>
            <a:off x="2186966" y="2753261"/>
            <a:ext cx="355258" cy="355288"/>
            <a:chOff x="-46410500" y="3201275"/>
            <a:chExt cx="300100" cy="300125"/>
          </a:xfrm>
        </p:grpSpPr>
        <p:sp>
          <p:nvSpPr>
            <p:cNvPr id="8102" name="Google Shape;8102;p9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96"/>
          <p:cNvGrpSpPr/>
          <p:nvPr/>
        </p:nvGrpSpPr>
        <p:grpSpPr>
          <a:xfrm>
            <a:off x="2186966" y="3188692"/>
            <a:ext cx="355258" cy="356205"/>
            <a:chOff x="-46409700" y="3569100"/>
            <a:chExt cx="300100" cy="300900"/>
          </a:xfrm>
        </p:grpSpPr>
        <p:sp>
          <p:nvSpPr>
            <p:cNvPr id="8108" name="Google Shape;8108;p9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6"/>
          <p:cNvGrpSpPr/>
          <p:nvPr/>
        </p:nvGrpSpPr>
        <p:grpSpPr>
          <a:xfrm>
            <a:off x="2174847" y="3624124"/>
            <a:ext cx="379497" cy="358070"/>
            <a:chOff x="-46422300" y="3936925"/>
            <a:chExt cx="320575" cy="302475"/>
          </a:xfrm>
        </p:grpSpPr>
        <p:sp>
          <p:nvSpPr>
            <p:cNvPr id="8114" name="Google Shape;8114;p9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96"/>
          <p:cNvGrpSpPr/>
          <p:nvPr/>
        </p:nvGrpSpPr>
        <p:grpSpPr>
          <a:xfrm>
            <a:off x="3952426" y="3178452"/>
            <a:ext cx="356205" cy="355258"/>
            <a:chOff x="-44914800" y="3560450"/>
            <a:chExt cx="300900" cy="300100"/>
          </a:xfrm>
        </p:grpSpPr>
        <p:sp>
          <p:nvSpPr>
            <p:cNvPr id="8117" name="Google Shape;8117;p9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96"/>
          <p:cNvGrpSpPr/>
          <p:nvPr/>
        </p:nvGrpSpPr>
        <p:grpSpPr>
          <a:xfrm>
            <a:off x="1707478" y="1387086"/>
            <a:ext cx="354311" cy="354104"/>
            <a:chOff x="-49764975" y="3183375"/>
            <a:chExt cx="299300" cy="299125"/>
          </a:xfrm>
        </p:grpSpPr>
        <p:sp>
          <p:nvSpPr>
            <p:cNvPr id="8123" name="Google Shape;8123;p9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6"/>
          <p:cNvGrpSpPr/>
          <p:nvPr/>
        </p:nvGrpSpPr>
        <p:grpSpPr>
          <a:xfrm>
            <a:off x="1707478" y="1822547"/>
            <a:ext cx="354311" cy="355909"/>
            <a:chOff x="-49764975" y="3551225"/>
            <a:chExt cx="299300" cy="300650"/>
          </a:xfrm>
        </p:grpSpPr>
        <p:sp>
          <p:nvSpPr>
            <p:cNvPr id="8133" name="Google Shape;8133;p9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96"/>
          <p:cNvGrpSpPr/>
          <p:nvPr/>
        </p:nvGrpSpPr>
        <p:grpSpPr>
          <a:xfrm>
            <a:off x="1705140" y="2259310"/>
            <a:ext cx="358987" cy="355525"/>
            <a:chOff x="-49766550" y="3920175"/>
            <a:chExt cx="303250" cy="300325"/>
          </a:xfrm>
        </p:grpSpPr>
        <p:sp>
          <p:nvSpPr>
            <p:cNvPr id="8145" name="Google Shape;8145;p9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96"/>
          <p:cNvGrpSpPr/>
          <p:nvPr/>
        </p:nvGrpSpPr>
        <p:grpSpPr>
          <a:xfrm>
            <a:off x="3920671" y="1407358"/>
            <a:ext cx="357123" cy="354341"/>
            <a:chOff x="-47892800" y="3200500"/>
            <a:chExt cx="301675" cy="299325"/>
          </a:xfrm>
        </p:grpSpPr>
        <p:sp>
          <p:nvSpPr>
            <p:cNvPr id="8150" name="Google Shape;8150;p9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96"/>
          <p:cNvGrpSpPr/>
          <p:nvPr/>
        </p:nvGrpSpPr>
        <p:grpSpPr>
          <a:xfrm>
            <a:off x="3984537" y="1843707"/>
            <a:ext cx="229391" cy="355258"/>
            <a:chOff x="-47839250" y="3569100"/>
            <a:chExt cx="193775" cy="300100"/>
          </a:xfrm>
        </p:grpSpPr>
        <p:sp>
          <p:nvSpPr>
            <p:cNvPr id="8157" name="Google Shape;8157;p9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96"/>
          <p:cNvGrpSpPr/>
          <p:nvPr/>
        </p:nvGrpSpPr>
        <p:grpSpPr>
          <a:xfrm>
            <a:off x="3921603" y="2280056"/>
            <a:ext cx="355258" cy="356205"/>
            <a:chOff x="-47892800" y="3937700"/>
            <a:chExt cx="300100" cy="300900"/>
          </a:xfrm>
        </p:grpSpPr>
        <p:sp>
          <p:nvSpPr>
            <p:cNvPr id="8164" name="Google Shape;8164;p9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96"/>
          <p:cNvGrpSpPr/>
          <p:nvPr/>
        </p:nvGrpSpPr>
        <p:grpSpPr>
          <a:xfrm>
            <a:off x="2626898" y="2773770"/>
            <a:ext cx="355258" cy="311458"/>
            <a:chOff x="-46042675" y="3218600"/>
            <a:chExt cx="300100" cy="263100"/>
          </a:xfrm>
        </p:grpSpPr>
        <p:sp>
          <p:nvSpPr>
            <p:cNvPr id="8173" name="Google Shape;8173;p9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6"/>
          <p:cNvGrpSpPr/>
          <p:nvPr/>
        </p:nvGrpSpPr>
        <p:grpSpPr>
          <a:xfrm>
            <a:off x="2626898" y="3188219"/>
            <a:ext cx="355258" cy="323118"/>
            <a:chOff x="-46042675" y="3568700"/>
            <a:chExt cx="300100" cy="272950"/>
          </a:xfrm>
        </p:grpSpPr>
        <p:sp>
          <p:nvSpPr>
            <p:cNvPr id="8180" name="Google Shape;8180;p9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6"/>
          <p:cNvGrpSpPr/>
          <p:nvPr/>
        </p:nvGrpSpPr>
        <p:grpSpPr>
          <a:xfrm>
            <a:off x="2668849" y="3625189"/>
            <a:ext cx="271357" cy="356057"/>
            <a:chOff x="-46007225" y="3937825"/>
            <a:chExt cx="229225" cy="300775"/>
          </a:xfrm>
        </p:grpSpPr>
        <p:sp>
          <p:nvSpPr>
            <p:cNvPr id="8185" name="Google Shape;8185;p9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96"/>
          <p:cNvGrpSpPr/>
          <p:nvPr/>
        </p:nvGrpSpPr>
        <p:grpSpPr>
          <a:xfrm>
            <a:off x="3974341" y="3615275"/>
            <a:ext cx="312375" cy="357596"/>
            <a:chOff x="-44895900" y="3929450"/>
            <a:chExt cx="263875" cy="302075"/>
          </a:xfrm>
        </p:grpSpPr>
        <p:sp>
          <p:nvSpPr>
            <p:cNvPr id="8196" name="Google Shape;8196;p9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96"/>
          <p:cNvGrpSpPr/>
          <p:nvPr/>
        </p:nvGrpSpPr>
        <p:grpSpPr>
          <a:xfrm>
            <a:off x="2148160" y="1398036"/>
            <a:ext cx="356205" cy="332885"/>
            <a:chOff x="-49397175" y="3192625"/>
            <a:chExt cx="300900" cy="281200"/>
          </a:xfrm>
        </p:grpSpPr>
        <p:sp>
          <p:nvSpPr>
            <p:cNvPr id="8203" name="Google Shape;8203;p9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96"/>
          <p:cNvGrpSpPr/>
          <p:nvPr/>
        </p:nvGrpSpPr>
        <p:grpSpPr>
          <a:xfrm>
            <a:off x="2174263" y="1822251"/>
            <a:ext cx="304000" cy="356205"/>
            <a:chOff x="-49375900" y="3550975"/>
            <a:chExt cx="256800" cy="300900"/>
          </a:xfrm>
        </p:grpSpPr>
        <p:sp>
          <p:nvSpPr>
            <p:cNvPr id="8211" name="Google Shape;8211;p9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6"/>
          <p:cNvGrpSpPr/>
          <p:nvPr/>
        </p:nvGrpSpPr>
        <p:grpSpPr>
          <a:xfrm>
            <a:off x="2169616" y="2259546"/>
            <a:ext cx="313293" cy="356205"/>
            <a:chOff x="-49378250" y="3920375"/>
            <a:chExt cx="264650" cy="300900"/>
          </a:xfrm>
        </p:grpSpPr>
        <p:sp>
          <p:nvSpPr>
            <p:cNvPr id="8223" name="Google Shape;8223;p9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6"/>
          <p:cNvGrpSpPr/>
          <p:nvPr/>
        </p:nvGrpSpPr>
        <p:grpSpPr>
          <a:xfrm>
            <a:off x="888604" y="2752344"/>
            <a:ext cx="312375" cy="357123"/>
            <a:chOff x="-47505300" y="3200500"/>
            <a:chExt cx="263875" cy="301675"/>
          </a:xfrm>
        </p:grpSpPr>
        <p:sp>
          <p:nvSpPr>
            <p:cNvPr id="8231" name="Google Shape;8231;p9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6"/>
          <p:cNvGrpSpPr/>
          <p:nvPr/>
        </p:nvGrpSpPr>
        <p:grpSpPr>
          <a:xfrm>
            <a:off x="866704" y="3188692"/>
            <a:ext cx="356176" cy="355051"/>
            <a:chOff x="-47524975" y="3569100"/>
            <a:chExt cx="300875" cy="299925"/>
          </a:xfrm>
        </p:grpSpPr>
        <p:sp>
          <p:nvSpPr>
            <p:cNvPr id="8245" name="Google Shape;8245;p9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96"/>
          <p:cNvGrpSpPr/>
          <p:nvPr/>
        </p:nvGrpSpPr>
        <p:grpSpPr>
          <a:xfrm>
            <a:off x="867162" y="3667954"/>
            <a:ext cx="355258" cy="270410"/>
            <a:chOff x="-47523400" y="3973950"/>
            <a:chExt cx="300100" cy="228425"/>
          </a:xfrm>
        </p:grpSpPr>
        <p:sp>
          <p:nvSpPr>
            <p:cNvPr id="8251" name="Google Shape;8251;p9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96"/>
          <p:cNvGrpSpPr/>
          <p:nvPr/>
        </p:nvGrpSpPr>
        <p:grpSpPr>
          <a:xfrm>
            <a:off x="3072283" y="2750953"/>
            <a:ext cx="354341" cy="357596"/>
            <a:chOff x="-45673275" y="3199325"/>
            <a:chExt cx="299325" cy="302075"/>
          </a:xfrm>
        </p:grpSpPr>
        <p:sp>
          <p:nvSpPr>
            <p:cNvPr id="8257" name="Google Shape;8257;p9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6"/>
          <p:cNvGrpSpPr/>
          <p:nvPr/>
        </p:nvGrpSpPr>
        <p:grpSpPr>
          <a:xfrm>
            <a:off x="3071351" y="3209202"/>
            <a:ext cx="356205" cy="314240"/>
            <a:chOff x="-45674075" y="3586425"/>
            <a:chExt cx="300900" cy="265450"/>
          </a:xfrm>
        </p:grpSpPr>
        <p:sp>
          <p:nvSpPr>
            <p:cNvPr id="8261" name="Google Shape;8261;p9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6"/>
          <p:cNvGrpSpPr/>
          <p:nvPr/>
        </p:nvGrpSpPr>
        <p:grpSpPr>
          <a:xfrm>
            <a:off x="3072283" y="3625041"/>
            <a:ext cx="354341" cy="356205"/>
            <a:chOff x="-45673275" y="3937700"/>
            <a:chExt cx="299325" cy="300900"/>
          </a:xfrm>
        </p:grpSpPr>
        <p:sp>
          <p:nvSpPr>
            <p:cNvPr id="8264" name="Google Shape;8264;p9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96"/>
          <p:cNvGrpSpPr/>
          <p:nvPr/>
        </p:nvGrpSpPr>
        <p:grpSpPr>
          <a:xfrm>
            <a:off x="2186449" y="4117825"/>
            <a:ext cx="356205" cy="356205"/>
            <a:chOff x="-44512325" y="3176075"/>
            <a:chExt cx="300900" cy="300900"/>
          </a:xfrm>
        </p:grpSpPr>
        <p:sp>
          <p:nvSpPr>
            <p:cNvPr id="8271" name="Google Shape;8271;p9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6"/>
          <p:cNvGrpSpPr/>
          <p:nvPr/>
        </p:nvGrpSpPr>
        <p:grpSpPr>
          <a:xfrm>
            <a:off x="2589789" y="1386849"/>
            <a:ext cx="354341" cy="354341"/>
            <a:chOff x="-49027775" y="3183175"/>
            <a:chExt cx="299325" cy="299325"/>
          </a:xfrm>
        </p:grpSpPr>
        <p:sp>
          <p:nvSpPr>
            <p:cNvPr id="8275" name="Google Shape;8275;p9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96"/>
          <p:cNvGrpSpPr/>
          <p:nvPr/>
        </p:nvGrpSpPr>
        <p:grpSpPr>
          <a:xfrm>
            <a:off x="2589330" y="1822251"/>
            <a:ext cx="355258" cy="357152"/>
            <a:chOff x="-49027775" y="3550975"/>
            <a:chExt cx="300100" cy="301700"/>
          </a:xfrm>
        </p:grpSpPr>
        <p:sp>
          <p:nvSpPr>
            <p:cNvPr id="8280" name="Google Shape;8280;p9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96"/>
          <p:cNvGrpSpPr/>
          <p:nvPr/>
        </p:nvGrpSpPr>
        <p:grpSpPr>
          <a:xfrm>
            <a:off x="2587406" y="2259310"/>
            <a:ext cx="359106" cy="355525"/>
            <a:chOff x="-49031025" y="3920175"/>
            <a:chExt cx="303350" cy="300325"/>
          </a:xfrm>
        </p:grpSpPr>
        <p:sp>
          <p:nvSpPr>
            <p:cNvPr id="8291" name="Google Shape;8291;p9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96"/>
          <p:cNvGrpSpPr/>
          <p:nvPr/>
        </p:nvGrpSpPr>
        <p:grpSpPr>
          <a:xfrm>
            <a:off x="1303511" y="2752344"/>
            <a:ext cx="356176" cy="354341"/>
            <a:chOff x="-47155575" y="3200500"/>
            <a:chExt cx="300875" cy="299325"/>
          </a:xfrm>
        </p:grpSpPr>
        <p:sp>
          <p:nvSpPr>
            <p:cNvPr id="8298" name="Google Shape;8298;p9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6"/>
          <p:cNvGrpSpPr/>
          <p:nvPr/>
        </p:nvGrpSpPr>
        <p:grpSpPr>
          <a:xfrm>
            <a:off x="1303970" y="3188692"/>
            <a:ext cx="355258" cy="355258"/>
            <a:chOff x="-47154800" y="3569100"/>
            <a:chExt cx="300100" cy="300100"/>
          </a:xfrm>
        </p:grpSpPr>
        <p:sp>
          <p:nvSpPr>
            <p:cNvPr id="8305" name="Google Shape;8305;p9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6"/>
          <p:cNvGrpSpPr/>
          <p:nvPr/>
        </p:nvGrpSpPr>
        <p:grpSpPr>
          <a:xfrm>
            <a:off x="1304443" y="3626905"/>
            <a:ext cx="354311" cy="353423"/>
            <a:chOff x="-47154000" y="3939275"/>
            <a:chExt cx="299300" cy="298550"/>
          </a:xfrm>
        </p:grpSpPr>
        <p:sp>
          <p:nvSpPr>
            <p:cNvPr id="8312" name="Google Shape;8312;p9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96"/>
          <p:cNvGrpSpPr/>
          <p:nvPr/>
        </p:nvGrpSpPr>
        <p:grpSpPr>
          <a:xfrm>
            <a:off x="3529733" y="2752344"/>
            <a:ext cx="312375" cy="354341"/>
            <a:chOff x="-45286550" y="3200500"/>
            <a:chExt cx="263875" cy="299325"/>
          </a:xfrm>
        </p:grpSpPr>
        <p:sp>
          <p:nvSpPr>
            <p:cNvPr id="8317" name="Google Shape;8317;p9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6"/>
          <p:cNvGrpSpPr/>
          <p:nvPr/>
        </p:nvGrpSpPr>
        <p:grpSpPr>
          <a:xfrm>
            <a:off x="3529733" y="3189639"/>
            <a:ext cx="312375" cy="354311"/>
            <a:chOff x="-45286550" y="3569900"/>
            <a:chExt cx="263875" cy="299300"/>
          </a:xfrm>
        </p:grpSpPr>
        <p:sp>
          <p:nvSpPr>
            <p:cNvPr id="8321" name="Google Shape;8321;p9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6"/>
          <p:cNvGrpSpPr/>
          <p:nvPr/>
        </p:nvGrpSpPr>
        <p:grpSpPr>
          <a:xfrm>
            <a:off x="3540920" y="3625988"/>
            <a:ext cx="290001" cy="355258"/>
            <a:chOff x="-45277900" y="3938500"/>
            <a:chExt cx="244975" cy="300100"/>
          </a:xfrm>
        </p:grpSpPr>
        <p:sp>
          <p:nvSpPr>
            <p:cNvPr id="8328" name="Google Shape;8328;p9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6"/>
          <p:cNvGrpSpPr/>
          <p:nvPr/>
        </p:nvGrpSpPr>
        <p:grpSpPr>
          <a:xfrm>
            <a:off x="2626869" y="4095090"/>
            <a:ext cx="355258" cy="355258"/>
            <a:chOff x="-44502875" y="3576975"/>
            <a:chExt cx="300100" cy="300100"/>
          </a:xfrm>
        </p:grpSpPr>
        <p:sp>
          <p:nvSpPr>
            <p:cNvPr id="8333" name="Google Shape;8333;p9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96"/>
          <p:cNvGrpSpPr/>
          <p:nvPr/>
        </p:nvGrpSpPr>
        <p:grpSpPr>
          <a:xfrm>
            <a:off x="4835456" y="1828361"/>
            <a:ext cx="356196" cy="354670"/>
            <a:chOff x="-13946200" y="3647075"/>
            <a:chExt cx="353650" cy="352100"/>
          </a:xfrm>
        </p:grpSpPr>
        <p:sp>
          <p:nvSpPr>
            <p:cNvPr id="8337" name="Google Shape;8337;p9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96"/>
          <p:cNvGrpSpPr/>
          <p:nvPr/>
        </p:nvGrpSpPr>
        <p:grpSpPr>
          <a:xfrm>
            <a:off x="6618849" y="1387844"/>
            <a:ext cx="357002" cy="354267"/>
            <a:chOff x="-12163025" y="3214275"/>
            <a:chExt cx="354450" cy="351700"/>
          </a:xfrm>
        </p:grpSpPr>
        <p:sp>
          <p:nvSpPr>
            <p:cNvPr id="8344" name="Google Shape;8344;p9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96"/>
          <p:cNvGrpSpPr/>
          <p:nvPr/>
        </p:nvGrpSpPr>
        <p:grpSpPr>
          <a:xfrm>
            <a:off x="6619629" y="1827581"/>
            <a:ext cx="355441" cy="356232"/>
            <a:chOff x="-12160675" y="3647875"/>
            <a:chExt cx="352900" cy="353650"/>
          </a:xfrm>
        </p:grpSpPr>
        <p:sp>
          <p:nvSpPr>
            <p:cNvPr id="8348" name="Google Shape;8348;p9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96"/>
          <p:cNvGrpSpPr/>
          <p:nvPr/>
        </p:nvGrpSpPr>
        <p:grpSpPr>
          <a:xfrm>
            <a:off x="6630345" y="2272036"/>
            <a:ext cx="354635" cy="356232"/>
            <a:chOff x="-12160675" y="4081850"/>
            <a:chExt cx="352100" cy="353650"/>
          </a:xfrm>
        </p:grpSpPr>
        <p:sp>
          <p:nvSpPr>
            <p:cNvPr id="8356" name="Google Shape;8356;p9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6"/>
          <p:cNvGrpSpPr/>
          <p:nvPr/>
        </p:nvGrpSpPr>
        <p:grpSpPr>
          <a:xfrm>
            <a:off x="4835311" y="2746480"/>
            <a:ext cx="355416" cy="355652"/>
            <a:chOff x="-10391650" y="3180600"/>
            <a:chExt cx="352875" cy="353075"/>
          </a:xfrm>
        </p:grpSpPr>
        <p:sp>
          <p:nvSpPr>
            <p:cNvPr id="8363" name="Google Shape;8363;p9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96"/>
          <p:cNvGrpSpPr/>
          <p:nvPr/>
        </p:nvGrpSpPr>
        <p:grpSpPr>
          <a:xfrm>
            <a:off x="4835310" y="3223278"/>
            <a:ext cx="354635" cy="353890"/>
            <a:chOff x="-10390875" y="3616350"/>
            <a:chExt cx="352100" cy="351325"/>
          </a:xfrm>
        </p:grpSpPr>
        <p:sp>
          <p:nvSpPr>
            <p:cNvPr id="8370" name="Google Shape;8370;p9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96"/>
          <p:cNvGrpSpPr/>
          <p:nvPr/>
        </p:nvGrpSpPr>
        <p:grpSpPr>
          <a:xfrm>
            <a:off x="7502285" y="2747943"/>
            <a:ext cx="312585" cy="354670"/>
            <a:chOff x="-10370400" y="4049550"/>
            <a:chExt cx="310350" cy="352100"/>
          </a:xfrm>
        </p:grpSpPr>
        <p:sp>
          <p:nvSpPr>
            <p:cNvPr id="8374" name="Google Shape;8374;p9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96"/>
          <p:cNvGrpSpPr/>
          <p:nvPr/>
        </p:nvGrpSpPr>
        <p:grpSpPr>
          <a:xfrm>
            <a:off x="6606541" y="2746884"/>
            <a:ext cx="379236" cy="354847"/>
            <a:chOff x="-8674650" y="3210975"/>
            <a:chExt cx="376525" cy="352275"/>
          </a:xfrm>
        </p:grpSpPr>
        <p:sp>
          <p:nvSpPr>
            <p:cNvPr id="8380" name="Google Shape;8380;p9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96"/>
          <p:cNvGrpSpPr/>
          <p:nvPr/>
        </p:nvGrpSpPr>
        <p:grpSpPr>
          <a:xfrm>
            <a:off x="5278038" y="1828361"/>
            <a:ext cx="356221" cy="354670"/>
            <a:chOff x="-13512225" y="3647075"/>
            <a:chExt cx="353675" cy="352100"/>
          </a:xfrm>
        </p:grpSpPr>
        <p:sp>
          <p:nvSpPr>
            <p:cNvPr id="8387" name="Google Shape;8387;p9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96"/>
          <p:cNvGrpSpPr/>
          <p:nvPr/>
        </p:nvGrpSpPr>
        <p:grpSpPr>
          <a:xfrm>
            <a:off x="5288351" y="2272427"/>
            <a:ext cx="356221" cy="355451"/>
            <a:chOff x="-13512225" y="4080275"/>
            <a:chExt cx="353675" cy="352875"/>
          </a:xfrm>
        </p:grpSpPr>
        <p:sp>
          <p:nvSpPr>
            <p:cNvPr id="8398" name="Google Shape;8398;p9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96"/>
          <p:cNvGrpSpPr/>
          <p:nvPr/>
        </p:nvGrpSpPr>
        <p:grpSpPr>
          <a:xfrm>
            <a:off x="7061431" y="1419788"/>
            <a:ext cx="356196" cy="290379"/>
            <a:chOff x="-11728250" y="3245400"/>
            <a:chExt cx="353650" cy="288275"/>
          </a:xfrm>
        </p:grpSpPr>
        <p:sp>
          <p:nvSpPr>
            <p:cNvPr id="8410" name="Google Shape;8410;p9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96"/>
          <p:cNvGrpSpPr/>
          <p:nvPr/>
        </p:nvGrpSpPr>
        <p:grpSpPr>
          <a:xfrm>
            <a:off x="7093939" y="2272427"/>
            <a:ext cx="311804" cy="355451"/>
            <a:chOff x="-11703850" y="4081850"/>
            <a:chExt cx="309575" cy="352875"/>
          </a:xfrm>
        </p:grpSpPr>
        <p:sp>
          <p:nvSpPr>
            <p:cNvPr id="8416" name="Google Shape;8416;p9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96"/>
          <p:cNvGrpSpPr/>
          <p:nvPr/>
        </p:nvGrpSpPr>
        <p:grpSpPr>
          <a:xfrm>
            <a:off x="5282595" y="2746580"/>
            <a:ext cx="357002" cy="355451"/>
            <a:chOff x="-9958475" y="3180025"/>
            <a:chExt cx="354450" cy="352875"/>
          </a:xfrm>
        </p:grpSpPr>
        <p:sp>
          <p:nvSpPr>
            <p:cNvPr id="8425" name="Google Shape;8425;p9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96"/>
          <p:cNvGrpSpPr/>
          <p:nvPr/>
        </p:nvGrpSpPr>
        <p:grpSpPr>
          <a:xfrm>
            <a:off x="5291722" y="3222561"/>
            <a:ext cx="337966" cy="355325"/>
            <a:chOff x="-9949025" y="3615575"/>
            <a:chExt cx="335550" cy="352750"/>
          </a:xfrm>
        </p:grpSpPr>
        <p:sp>
          <p:nvSpPr>
            <p:cNvPr id="8429" name="Google Shape;8429;p9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6"/>
          <p:cNvGrpSpPr/>
          <p:nvPr/>
        </p:nvGrpSpPr>
        <p:grpSpPr>
          <a:xfrm>
            <a:off x="7926568" y="2746067"/>
            <a:ext cx="360175" cy="358423"/>
            <a:chOff x="-9961625" y="4048175"/>
            <a:chExt cx="357600" cy="355825"/>
          </a:xfrm>
        </p:grpSpPr>
        <p:sp>
          <p:nvSpPr>
            <p:cNvPr id="8433" name="Google Shape;8433;p9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6"/>
          <p:cNvGrpSpPr/>
          <p:nvPr/>
        </p:nvGrpSpPr>
        <p:grpSpPr>
          <a:xfrm>
            <a:off x="6613289" y="3221579"/>
            <a:ext cx="364959" cy="357289"/>
            <a:chOff x="-8680950" y="3624225"/>
            <a:chExt cx="362350" cy="354700"/>
          </a:xfrm>
        </p:grpSpPr>
        <p:sp>
          <p:nvSpPr>
            <p:cNvPr id="8440" name="Google Shape;8440;p9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6"/>
          <p:cNvGrpSpPr/>
          <p:nvPr/>
        </p:nvGrpSpPr>
        <p:grpSpPr>
          <a:xfrm>
            <a:off x="5749533" y="1387239"/>
            <a:ext cx="313365" cy="355476"/>
            <a:chOff x="-13056975" y="3212300"/>
            <a:chExt cx="311125" cy="352900"/>
          </a:xfrm>
        </p:grpSpPr>
        <p:sp>
          <p:nvSpPr>
            <p:cNvPr id="8447" name="Google Shape;8447;p9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96"/>
          <p:cNvGrpSpPr/>
          <p:nvPr/>
        </p:nvGrpSpPr>
        <p:grpSpPr>
          <a:xfrm>
            <a:off x="5726921" y="1828034"/>
            <a:ext cx="358588" cy="355325"/>
            <a:chOff x="-13077450" y="3647075"/>
            <a:chExt cx="356025" cy="352750"/>
          </a:xfrm>
        </p:grpSpPr>
        <p:sp>
          <p:nvSpPr>
            <p:cNvPr id="8452" name="Google Shape;8452;p9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6"/>
          <p:cNvGrpSpPr/>
          <p:nvPr/>
        </p:nvGrpSpPr>
        <p:grpSpPr>
          <a:xfrm>
            <a:off x="5738027" y="2271633"/>
            <a:ext cx="357002" cy="357037"/>
            <a:chOff x="-13079025" y="4079475"/>
            <a:chExt cx="354450" cy="354450"/>
          </a:xfrm>
        </p:grpSpPr>
        <p:sp>
          <p:nvSpPr>
            <p:cNvPr id="8456" name="Google Shape;8456;p9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96"/>
          <p:cNvGrpSpPr/>
          <p:nvPr/>
        </p:nvGrpSpPr>
        <p:grpSpPr>
          <a:xfrm>
            <a:off x="7511094" y="1387642"/>
            <a:ext cx="356221" cy="354670"/>
            <a:chOff x="-11292700" y="3213875"/>
            <a:chExt cx="353675" cy="352100"/>
          </a:xfrm>
        </p:grpSpPr>
        <p:sp>
          <p:nvSpPr>
            <p:cNvPr id="8461" name="Google Shape;8461;p9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96"/>
          <p:cNvGrpSpPr/>
          <p:nvPr/>
        </p:nvGrpSpPr>
        <p:grpSpPr>
          <a:xfrm>
            <a:off x="7505152" y="1827581"/>
            <a:ext cx="368106" cy="356232"/>
            <a:chOff x="-11299000" y="3647875"/>
            <a:chExt cx="365475" cy="353650"/>
          </a:xfrm>
        </p:grpSpPr>
        <p:sp>
          <p:nvSpPr>
            <p:cNvPr id="8469" name="Google Shape;8469;p9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96"/>
          <p:cNvGrpSpPr/>
          <p:nvPr/>
        </p:nvGrpSpPr>
        <p:grpSpPr>
          <a:xfrm>
            <a:off x="7520614" y="2283532"/>
            <a:ext cx="357808" cy="333240"/>
            <a:chOff x="-11295075" y="4092875"/>
            <a:chExt cx="355250" cy="330825"/>
          </a:xfrm>
        </p:grpSpPr>
        <p:sp>
          <p:nvSpPr>
            <p:cNvPr id="8476" name="Google Shape;8476;p9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96"/>
          <p:cNvGrpSpPr/>
          <p:nvPr/>
        </p:nvGrpSpPr>
        <p:grpSpPr>
          <a:xfrm>
            <a:off x="5746214" y="2746580"/>
            <a:ext cx="312585" cy="355451"/>
            <a:chOff x="-9500075" y="3180800"/>
            <a:chExt cx="310350" cy="352875"/>
          </a:xfrm>
        </p:grpSpPr>
        <p:sp>
          <p:nvSpPr>
            <p:cNvPr id="8482" name="Google Shape;8482;p9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6"/>
          <p:cNvGrpSpPr/>
          <p:nvPr/>
        </p:nvGrpSpPr>
        <p:grpSpPr>
          <a:xfrm>
            <a:off x="5724005" y="3222095"/>
            <a:ext cx="356221" cy="356257"/>
            <a:chOff x="-9523700" y="3614000"/>
            <a:chExt cx="353675" cy="353675"/>
          </a:xfrm>
        </p:grpSpPr>
        <p:sp>
          <p:nvSpPr>
            <p:cNvPr id="8492" name="Google Shape;8492;p9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96"/>
          <p:cNvGrpSpPr/>
          <p:nvPr/>
        </p:nvGrpSpPr>
        <p:grpSpPr>
          <a:xfrm>
            <a:off x="7508956" y="3244737"/>
            <a:ext cx="356221" cy="354670"/>
            <a:chOff x="-9523700" y="4049550"/>
            <a:chExt cx="353675" cy="352100"/>
          </a:xfrm>
        </p:grpSpPr>
        <p:sp>
          <p:nvSpPr>
            <p:cNvPr id="8502" name="Google Shape;8502;p9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96"/>
          <p:cNvGrpSpPr/>
          <p:nvPr/>
        </p:nvGrpSpPr>
        <p:grpSpPr>
          <a:xfrm>
            <a:off x="7065071" y="3244710"/>
            <a:ext cx="357002" cy="311029"/>
            <a:chOff x="-8209150" y="3659675"/>
            <a:chExt cx="354450" cy="308775"/>
          </a:xfrm>
        </p:grpSpPr>
        <p:sp>
          <p:nvSpPr>
            <p:cNvPr id="8510" name="Google Shape;8510;p9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96"/>
          <p:cNvGrpSpPr/>
          <p:nvPr/>
        </p:nvGrpSpPr>
        <p:grpSpPr>
          <a:xfrm>
            <a:off x="6178632" y="2273623"/>
            <a:ext cx="356221" cy="353059"/>
            <a:chOff x="-12643475" y="4081850"/>
            <a:chExt cx="353675" cy="350500"/>
          </a:xfrm>
        </p:grpSpPr>
        <p:sp>
          <p:nvSpPr>
            <p:cNvPr id="8517" name="Google Shape;8517;p9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1" name="Google Shape;8521;p9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2" name="Google Shape;8522;p96"/>
          <p:cNvGrpSpPr/>
          <p:nvPr/>
        </p:nvGrpSpPr>
        <p:grpSpPr>
          <a:xfrm>
            <a:off x="7961232" y="2283532"/>
            <a:ext cx="356221" cy="333240"/>
            <a:chOff x="-10858725" y="4092875"/>
            <a:chExt cx="353675" cy="330825"/>
          </a:xfrm>
        </p:grpSpPr>
        <p:sp>
          <p:nvSpPr>
            <p:cNvPr id="8523" name="Google Shape;8523;p9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96"/>
          <p:cNvGrpSpPr/>
          <p:nvPr/>
        </p:nvGrpSpPr>
        <p:grpSpPr>
          <a:xfrm>
            <a:off x="6219755" y="3222498"/>
            <a:ext cx="252278" cy="355451"/>
            <a:chOff x="-9039300" y="3614000"/>
            <a:chExt cx="250475" cy="352875"/>
          </a:xfrm>
        </p:grpSpPr>
        <p:sp>
          <p:nvSpPr>
            <p:cNvPr id="8530" name="Google Shape;8530;p9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96"/>
          <p:cNvGrpSpPr/>
          <p:nvPr/>
        </p:nvGrpSpPr>
        <p:grpSpPr>
          <a:xfrm>
            <a:off x="7951721" y="3244737"/>
            <a:ext cx="354635" cy="354670"/>
            <a:chOff x="-9088150" y="4049550"/>
            <a:chExt cx="352100" cy="352100"/>
          </a:xfrm>
        </p:grpSpPr>
        <p:sp>
          <p:nvSpPr>
            <p:cNvPr id="8533" name="Google Shape;8533;p9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6"/>
          <p:cNvGrpSpPr/>
          <p:nvPr/>
        </p:nvGrpSpPr>
        <p:grpSpPr>
          <a:xfrm>
            <a:off x="7086085" y="2746970"/>
            <a:ext cx="315757" cy="354670"/>
            <a:chOff x="-8191825" y="3174500"/>
            <a:chExt cx="313500" cy="352100"/>
          </a:xfrm>
        </p:grpSpPr>
        <p:sp>
          <p:nvSpPr>
            <p:cNvPr id="8540" name="Google Shape;8540;p9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96"/>
          <p:cNvGrpSpPr/>
          <p:nvPr/>
        </p:nvGrpSpPr>
        <p:grpSpPr>
          <a:xfrm>
            <a:off x="4835443" y="1387491"/>
            <a:ext cx="356221" cy="354973"/>
            <a:chOff x="-13947000" y="3212800"/>
            <a:chExt cx="353675" cy="352400"/>
          </a:xfrm>
        </p:grpSpPr>
        <p:sp>
          <p:nvSpPr>
            <p:cNvPr id="8544" name="Google Shape;8544;p9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6" name="Google Shape;8546;p9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7" name="Google Shape;8547;p96"/>
          <p:cNvGrpSpPr/>
          <p:nvPr/>
        </p:nvGrpSpPr>
        <p:grpSpPr>
          <a:xfrm>
            <a:off x="5278038" y="1386849"/>
            <a:ext cx="356221" cy="356257"/>
            <a:chOff x="-13512225" y="3211525"/>
            <a:chExt cx="353675" cy="353675"/>
          </a:xfrm>
        </p:grpSpPr>
        <p:sp>
          <p:nvSpPr>
            <p:cNvPr id="8548" name="Google Shape;8548;p9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96"/>
          <p:cNvGrpSpPr/>
          <p:nvPr/>
        </p:nvGrpSpPr>
        <p:grpSpPr>
          <a:xfrm>
            <a:off x="6168320" y="1387239"/>
            <a:ext cx="356221" cy="355476"/>
            <a:chOff x="-12643475" y="3212300"/>
            <a:chExt cx="353675" cy="352900"/>
          </a:xfrm>
        </p:grpSpPr>
        <p:sp>
          <p:nvSpPr>
            <p:cNvPr id="8554" name="Google Shape;8554;p9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96"/>
          <p:cNvGrpSpPr/>
          <p:nvPr/>
        </p:nvGrpSpPr>
        <p:grpSpPr>
          <a:xfrm>
            <a:off x="6168320" y="1839013"/>
            <a:ext cx="356221" cy="333366"/>
            <a:chOff x="-12643475" y="3657325"/>
            <a:chExt cx="353675" cy="330950"/>
          </a:xfrm>
        </p:grpSpPr>
        <p:sp>
          <p:nvSpPr>
            <p:cNvPr id="8564" name="Google Shape;8564;p9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96"/>
          <p:cNvGrpSpPr/>
          <p:nvPr/>
        </p:nvGrpSpPr>
        <p:grpSpPr>
          <a:xfrm>
            <a:off x="7951322" y="1387642"/>
            <a:ext cx="355416" cy="354670"/>
            <a:chOff x="-10857925" y="3213875"/>
            <a:chExt cx="352875" cy="352100"/>
          </a:xfrm>
        </p:grpSpPr>
        <p:sp>
          <p:nvSpPr>
            <p:cNvPr id="8571" name="Google Shape;8571;p9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96"/>
          <p:cNvGrpSpPr/>
          <p:nvPr/>
        </p:nvGrpSpPr>
        <p:grpSpPr>
          <a:xfrm>
            <a:off x="6168237" y="2747071"/>
            <a:ext cx="356096" cy="354469"/>
            <a:chOff x="-9089725" y="3180200"/>
            <a:chExt cx="353550" cy="351900"/>
          </a:xfrm>
        </p:grpSpPr>
        <p:sp>
          <p:nvSpPr>
            <p:cNvPr id="8582" name="Google Shape;8582;p9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96"/>
          <p:cNvGrpSpPr/>
          <p:nvPr/>
        </p:nvGrpSpPr>
        <p:grpSpPr>
          <a:xfrm>
            <a:off x="7060235" y="1826875"/>
            <a:ext cx="358588" cy="357642"/>
            <a:chOff x="7083760" y="1971660"/>
            <a:chExt cx="358588" cy="357642"/>
          </a:xfrm>
        </p:grpSpPr>
        <p:sp>
          <p:nvSpPr>
            <p:cNvPr id="8585" name="Google Shape;8585;p9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7" name="Google Shape;8597;p9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98" name="Google Shape;8598;p9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602" name="Shape 8602"/>
        <p:cNvGrpSpPr/>
        <p:nvPr/>
      </p:nvGrpSpPr>
      <p:grpSpPr>
        <a:xfrm>
          <a:off x="0" y="0"/>
          <a:ext cx="0" cy="0"/>
          <a:chOff x="0" y="0"/>
          <a:chExt cx="0" cy="0"/>
        </a:xfrm>
      </p:grpSpPr>
      <p:sp>
        <p:nvSpPr>
          <p:cNvPr id="8603" name="Google Shape;8603;p9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4" name="Google Shape;8604;p97"/>
          <p:cNvGrpSpPr/>
          <p:nvPr/>
        </p:nvGrpSpPr>
        <p:grpSpPr>
          <a:xfrm>
            <a:off x="719610" y="2243507"/>
            <a:ext cx="452798" cy="449473"/>
            <a:chOff x="-21322300" y="3693325"/>
            <a:chExt cx="306400" cy="304150"/>
          </a:xfrm>
        </p:grpSpPr>
        <p:sp>
          <p:nvSpPr>
            <p:cNvPr id="8605" name="Google Shape;8605;p9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7"/>
          <p:cNvGrpSpPr/>
          <p:nvPr/>
        </p:nvGrpSpPr>
        <p:grpSpPr>
          <a:xfrm>
            <a:off x="719019" y="2810244"/>
            <a:ext cx="453980" cy="422540"/>
            <a:chOff x="-21322300" y="4077125"/>
            <a:chExt cx="307200" cy="285925"/>
          </a:xfrm>
        </p:grpSpPr>
        <p:sp>
          <p:nvSpPr>
            <p:cNvPr id="8610" name="Google Shape;8610;p9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97"/>
          <p:cNvGrpSpPr/>
          <p:nvPr/>
        </p:nvGrpSpPr>
        <p:grpSpPr>
          <a:xfrm>
            <a:off x="3496195" y="1689128"/>
            <a:ext cx="451653" cy="450212"/>
            <a:chOff x="-19394200" y="3333800"/>
            <a:chExt cx="305625" cy="304650"/>
          </a:xfrm>
        </p:grpSpPr>
        <p:sp>
          <p:nvSpPr>
            <p:cNvPr id="8623" name="Google Shape;8623;p9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97"/>
          <p:cNvGrpSpPr/>
          <p:nvPr/>
        </p:nvGrpSpPr>
        <p:grpSpPr>
          <a:xfrm>
            <a:off x="3495032" y="2243580"/>
            <a:ext cx="453980" cy="449325"/>
            <a:chOff x="-19396575" y="3708500"/>
            <a:chExt cx="307200" cy="304050"/>
          </a:xfrm>
        </p:grpSpPr>
        <p:sp>
          <p:nvSpPr>
            <p:cNvPr id="8633" name="Google Shape;8633;p9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7"/>
          <p:cNvGrpSpPr/>
          <p:nvPr/>
        </p:nvGrpSpPr>
        <p:grpSpPr>
          <a:xfrm>
            <a:off x="3489212" y="2796461"/>
            <a:ext cx="465618" cy="450101"/>
            <a:chOff x="-19394200" y="4084200"/>
            <a:chExt cx="315075" cy="304575"/>
          </a:xfrm>
        </p:grpSpPr>
        <p:sp>
          <p:nvSpPr>
            <p:cNvPr id="8637" name="Google Shape;8637;p9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97"/>
          <p:cNvGrpSpPr/>
          <p:nvPr/>
        </p:nvGrpSpPr>
        <p:grpSpPr>
          <a:xfrm>
            <a:off x="6294923" y="1689001"/>
            <a:ext cx="400447" cy="450470"/>
            <a:chOff x="-17526750" y="3309200"/>
            <a:chExt cx="270975" cy="304825"/>
          </a:xfrm>
        </p:grpSpPr>
        <p:sp>
          <p:nvSpPr>
            <p:cNvPr id="8644" name="Google Shape;8644;p9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97"/>
          <p:cNvGrpSpPr/>
          <p:nvPr/>
        </p:nvGrpSpPr>
        <p:grpSpPr>
          <a:xfrm>
            <a:off x="6271075" y="2244173"/>
            <a:ext cx="448143" cy="448143"/>
            <a:chOff x="-17542500" y="3684100"/>
            <a:chExt cx="303250" cy="303250"/>
          </a:xfrm>
        </p:grpSpPr>
        <p:sp>
          <p:nvSpPr>
            <p:cNvPr id="8650" name="Google Shape;8650;p9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97"/>
          <p:cNvGrpSpPr/>
          <p:nvPr/>
        </p:nvGrpSpPr>
        <p:grpSpPr>
          <a:xfrm>
            <a:off x="6270484" y="2810817"/>
            <a:ext cx="449325" cy="421395"/>
            <a:chOff x="-17542500" y="4068450"/>
            <a:chExt cx="304050" cy="285150"/>
          </a:xfrm>
        </p:grpSpPr>
        <p:sp>
          <p:nvSpPr>
            <p:cNvPr id="8658" name="Google Shape;8658;p9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97"/>
          <p:cNvGrpSpPr/>
          <p:nvPr/>
        </p:nvGrpSpPr>
        <p:grpSpPr>
          <a:xfrm>
            <a:off x="3500906" y="3342211"/>
            <a:ext cx="343404" cy="449325"/>
            <a:chOff x="-15652200" y="3335975"/>
            <a:chExt cx="232375" cy="304050"/>
          </a:xfrm>
        </p:grpSpPr>
        <p:sp>
          <p:nvSpPr>
            <p:cNvPr id="8665" name="Google Shape;8665;p9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97"/>
          <p:cNvGrpSpPr/>
          <p:nvPr/>
        </p:nvGrpSpPr>
        <p:grpSpPr>
          <a:xfrm>
            <a:off x="1274819" y="2243729"/>
            <a:ext cx="449325" cy="449030"/>
            <a:chOff x="-20945825" y="3692175"/>
            <a:chExt cx="304050" cy="303850"/>
          </a:xfrm>
        </p:grpSpPr>
        <p:sp>
          <p:nvSpPr>
            <p:cNvPr id="8675" name="Google Shape;8675;p9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97"/>
          <p:cNvGrpSpPr/>
          <p:nvPr/>
        </p:nvGrpSpPr>
        <p:grpSpPr>
          <a:xfrm>
            <a:off x="4081644" y="1689848"/>
            <a:ext cx="372516" cy="448771"/>
            <a:chOff x="-18994100" y="3334775"/>
            <a:chExt cx="252075" cy="303675"/>
          </a:xfrm>
        </p:grpSpPr>
        <p:sp>
          <p:nvSpPr>
            <p:cNvPr id="8680" name="Google Shape;8680;p9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97"/>
          <p:cNvGrpSpPr/>
          <p:nvPr/>
        </p:nvGrpSpPr>
        <p:grpSpPr>
          <a:xfrm>
            <a:off x="4096200" y="2244743"/>
            <a:ext cx="343404" cy="446998"/>
            <a:chOff x="-18983850" y="3710075"/>
            <a:chExt cx="232375" cy="302475"/>
          </a:xfrm>
        </p:grpSpPr>
        <p:sp>
          <p:nvSpPr>
            <p:cNvPr id="8685" name="Google Shape;8685;p9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97"/>
          <p:cNvGrpSpPr/>
          <p:nvPr/>
        </p:nvGrpSpPr>
        <p:grpSpPr>
          <a:xfrm>
            <a:off x="1274247" y="1689573"/>
            <a:ext cx="450470" cy="449325"/>
            <a:chOff x="-20946600" y="3317850"/>
            <a:chExt cx="304825" cy="304050"/>
          </a:xfrm>
        </p:grpSpPr>
        <p:sp>
          <p:nvSpPr>
            <p:cNvPr id="8690" name="Google Shape;8690;p9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97"/>
          <p:cNvGrpSpPr/>
          <p:nvPr/>
        </p:nvGrpSpPr>
        <p:grpSpPr>
          <a:xfrm>
            <a:off x="1300422" y="2797442"/>
            <a:ext cx="398119" cy="448143"/>
            <a:chOff x="-20930075" y="4066100"/>
            <a:chExt cx="269400" cy="303250"/>
          </a:xfrm>
        </p:grpSpPr>
        <p:sp>
          <p:nvSpPr>
            <p:cNvPr id="8694" name="Google Shape;8694;p9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7"/>
          <p:cNvGrpSpPr/>
          <p:nvPr/>
        </p:nvGrpSpPr>
        <p:grpSpPr>
          <a:xfrm>
            <a:off x="4042667" y="2797422"/>
            <a:ext cx="450470" cy="448180"/>
            <a:chOff x="-19020075" y="4084200"/>
            <a:chExt cx="304825" cy="303275"/>
          </a:xfrm>
        </p:grpSpPr>
        <p:sp>
          <p:nvSpPr>
            <p:cNvPr id="8697" name="Google Shape;8697;p9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97"/>
          <p:cNvGrpSpPr/>
          <p:nvPr/>
        </p:nvGrpSpPr>
        <p:grpSpPr>
          <a:xfrm>
            <a:off x="6859931" y="1689001"/>
            <a:ext cx="396937" cy="450470"/>
            <a:chOff x="-17149475" y="3309200"/>
            <a:chExt cx="268600" cy="304825"/>
          </a:xfrm>
        </p:grpSpPr>
        <p:sp>
          <p:nvSpPr>
            <p:cNvPr id="8707" name="Google Shape;8707;p9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97"/>
          <p:cNvGrpSpPr/>
          <p:nvPr/>
        </p:nvGrpSpPr>
        <p:grpSpPr>
          <a:xfrm>
            <a:off x="6833737" y="2258120"/>
            <a:ext cx="449325" cy="420249"/>
            <a:chOff x="-17168375" y="3692750"/>
            <a:chExt cx="304050" cy="284375"/>
          </a:xfrm>
        </p:grpSpPr>
        <p:sp>
          <p:nvSpPr>
            <p:cNvPr id="8710" name="Google Shape;8710;p9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97"/>
          <p:cNvGrpSpPr/>
          <p:nvPr/>
        </p:nvGrpSpPr>
        <p:grpSpPr>
          <a:xfrm>
            <a:off x="6830246" y="2796852"/>
            <a:ext cx="456308" cy="449325"/>
            <a:chOff x="-17170750" y="4058800"/>
            <a:chExt cx="308775" cy="304050"/>
          </a:xfrm>
        </p:grpSpPr>
        <p:sp>
          <p:nvSpPr>
            <p:cNvPr id="8718" name="Google Shape;8718;p9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97"/>
          <p:cNvGrpSpPr/>
          <p:nvPr/>
        </p:nvGrpSpPr>
        <p:grpSpPr>
          <a:xfrm>
            <a:off x="5692143" y="3343358"/>
            <a:ext cx="450470" cy="446998"/>
            <a:chOff x="-15688425" y="3707725"/>
            <a:chExt cx="304825" cy="302475"/>
          </a:xfrm>
        </p:grpSpPr>
        <p:sp>
          <p:nvSpPr>
            <p:cNvPr id="8736" name="Google Shape;8736;p9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97"/>
          <p:cNvGrpSpPr/>
          <p:nvPr/>
        </p:nvGrpSpPr>
        <p:grpSpPr>
          <a:xfrm>
            <a:off x="1836300" y="1690441"/>
            <a:ext cx="451653" cy="447589"/>
            <a:chOff x="-20572500" y="3319025"/>
            <a:chExt cx="305625" cy="302875"/>
          </a:xfrm>
        </p:grpSpPr>
        <p:sp>
          <p:nvSpPr>
            <p:cNvPr id="8743" name="Google Shape;8743;p9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97"/>
          <p:cNvGrpSpPr/>
          <p:nvPr/>
        </p:nvGrpSpPr>
        <p:grpSpPr>
          <a:xfrm>
            <a:off x="1837463" y="2305410"/>
            <a:ext cx="449325" cy="325670"/>
            <a:chOff x="-20571700" y="3722875"/>
            <a:chExt cx="304050" cy="220375"/>
          </a:xfrm>
        </p:grpSpPr>
        <p:sp>
          <p:nvSpPr>
            <p:cNvPr id="8746" name="Google Shape;8746;p9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97"/>
          <p:cNvGrpSpPr/>
          <p:nvPr/>
        </p:nvGrpSpPr>
        <p:grpSpPr>
          <a:xfrm>
            <a:off x="1836891" y="2796278"/>
            <a:ext cx="450470" cy="450470"/>
            <a:chOff x="-20571700" y="4066875"/>
            <a:chExt cx="304825" cy="304825"/>
          </a:xfrm>
        </p:grpSpPr>
        <p:sp>
          <p:nvSpPr>
            <p:cNvPr id="8754" name="Google Shape;8754;p9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97"/>
          <p:cNvGrpSpPr/>
          <p:nvPr/>
        </p:nvGrpSpPr>
        <p:grpSpPr>
          <a:xfrm>
            <a:off x="4603593" y="1688259"/>
            <a:ext cx="453980" cy="451948"/>
            <a:chOff x="-18645175" y="3334200"/>
            <a:chExt cx="307200" cy="305825"/>
          </a:xfrm>
        </p:grpSpPr>
        <p:sp>
          <p:nvSpPr>
            <p:cNvPr id="8761" name="Google Shape;8761;p9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97"/>
          <p:cNvGrpSpPr/>
          <p:nvPr/>
        </p:nvGrpSpPr>
        <p:grpSpPr>
          <a:xfrm>
            <a:off x="4604184" y="2242989"/>
            <a:ext cx="452798" cy="450507"/>
            <a:chOff x="-18645175" y="3708500"/>
            <a:chExt cx="306400" cy="304850"/>
          </a:xfrm>
        </p:grpSpPr>
        <p:sp>
          <p:nvSpPr>
            <p:cNvPr id="8767" name="Google Shape;8767;p9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97"/>
          <p:cNvGrpSpPr/>
          <p:nvPr/>
        </p:nvGrpSpPr>
        <p:grpSpPr>
          <a:xfrm>
            <a:off x="4601857" y="2795630"/>
            <a:ext cx="457453" cy="451763"/>
            <a:chOff x="-18647525" y="4082625"/>
            <a:chExt cx="309550" cy="305700"/>
          </a:xfrm>
        </p:grpSpPr>
        <p:sp>
          <p:nvSpPr>
            <p:cNvPr id="8775" name="Google Shape;8775;p9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97"/>
          <p:cNvGrpSpPr/>
          <p:nvPr/>
        </p:nvGrpSpPr>
        <p:grpSpPr>
          <a:xfrm>
            <a:off x="7412241" y="1689592"/>
            <a:ext cx="395755" cy="449288"/>
            <a:chOff x="-16775350" y="3309200"/>
            <a:chExt cx="267800" cy="304025"/>
          </a:xfrm>
        </p:grpSpPr>
        <p:sp>
          <p:nvSpPr>
            <p:cNvPr id="8780" name="Google Shape;8780;p9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97"/>
          <p:cNvGrpSpPr/>
          <p:nvPr/>
        </p:nvGrpSpPr>
        <p:grpSpPr>
          <a:xfrm>
            <a:off x="7412241" y="2241827"/>
            <a:ext cx="395755" cy="452835"/>
            <a:chOff x="-16775350" y="3683300"/>
            <a:chExt cx="267800" cy="306425"/>
          </a:xfrm>
        </p:grpSpPr>
        <p:sp>
          <p:nvSpPr>
            <p:cNvPr id="8784" name="Google Shape;8784;p9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97"/>
          <p:cNvGrpSpPr/>
          <p:nvPr/>
        </p:nvGrpSpPr>
        <p:grpSpPr>
          <a:xfrm>
            <a:off x="7384292" y="2796870"/>
            <a:ext cx="451653" cy="449288"/>
            <a:chOff x="-16794250" y="4058225"/>
            <a:chExt cx="305625" cy="304025"/>
          </a:xfrm>
        </p:grpSpPr>
        <p:sp>
          <p:nvSpPr>
            <p:cNvPr id="8788" name="Google Shape;8788;p9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7" name="Google Shape;8797;p9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8" name="Google Shape;8798;p97"/>
          <p:cNvGrpSpPr/>
          <p:nvPr/>
        </p:nvGrpSpPr>
        <p:grpSpPr>
          <a:xfrm>
            <a:off x="2385709" y="1689573"/>
            <a:ext cx="457453" cy="449325"/>
            <a:chOff x="-20199150" y="3317850"/>
            <a:chExt cx="309550" cy="304050"/>
          </a:xfrm>
        </p:grpSpPr>
        <p:sp>
          <p:nvSpPr>
            <p:cNvPr id="8799" name="Google Shape;8799;p9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97"/>
          <p:cNvGrpSpPr/>
          <p:nvPr/>
        </p:nvGrpSpPr>
        <p:grpSpPr>
          <a:xfrm>
            <a:off x="2388036" y="2242861"/>
            <a:ext cx="452798" cy="450766"/>
            <a:chOff x="-20199150" y="3693150"/>
            <a:chExt cx="306400" cy="305025"/>
          </a:xfrm>
        </p:grpSpPr>
        <p:sp>
          <p:nvSpPr>
            <p:cNvPr id="8807" name="Google Shape;8807;p9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97"/>
          <p:cNvGrpSpPr/>
          <p:nvPr/>
        </p:nvGrpSpPr>
        <p:grpSpPr>
          <a:xfrm>
            <a:off x="2388609" y="2795687"/>
            <a:ext cx="451653" cy="451653"/>
            <a:chOff x="-20197575" y="4066875"/>
            <a:chExt cx="305625" cy="305625"/>
          </a:xfrm>
        </p:grpSpPr>
        <p:sp>
          <p:nvSpPr>
            <p:cNvPr id="8814" name="Google Shape;8814;p9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97"/>
          <p:cNvGrpSpPr/>
          <p:nvPr/>
        </p:nvGrpSpPr>
        <p:grpSpPr>
          <a:xfrm>
            <a:off x="5170827" y="1687520"/>
            <a:ext cx="449325" cy="453426"/>
            <a:chOff x="-18271050" y="3333200"/>
            <a:chExt cx="304050" cy="306825"/>
          </a:xfrm>
        </p:grpSpPr>
        <p:sp>
          <p:nvSpPr>
            <p:cNvPr id="8823" name="Google Shape;8823;p9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97"/>
          <p:cNvGrpSpPr/>
          <p:nvPr/>
        </p:nvGrpSpPr>
        <p:grpSpPr>
          <a:xfrm>
            <a:off x="5171399" y="2244171"/>
            <a:ext cx="448180" cy="448143"/>
            <a:chOff x="-18270275" y="3710875"/>
            <a:chExt cx="303275" cy="303250"/>
          </a:xfrm>
        </p:grpSpPr>
        <p:sp>
          <p:nvSpPr>
            <p:cNvPr id="8829" name="Google Shape;8829;p9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97"/>
          <p:cNvGrpSpPr/>
          <p:nvPr/>
        </p:nvGrpSpPr>
        <p:grpSpPr>
          <a:xfrm>
            <a:off x="5224951" y="2797422"/>
            <a:ext cx="341076" cy="448180"/>
            <a:chOff x="-18234025" y="4084200"/>
            <a:chExt cx="230800" cy="303275"/>
          </a:xfrm>
        </p:grpSpPr>
        <p:sp>
          <p:nvSpPr>
            <p:cNvPr id="8836" name="Google Shape;8836;p9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97"/>
          <p:cNvGrpSpPr/>
          <p:nvPr/>
        </p:nvGrpSpPr>
        <p:grpSpPr>
          <a:xfrm>
            <a:off x="2337506" y="3341641"/>
            <a:ext cx="449325" cy="450470"/>
            <a:chOff x="-16419350" y="3308400"/>
            <a:chExt cx="304050" cy="304825"/>
          </a:xfrm>
        </p:grpSpPr>
        <p:sp>
          <p:nvSpPr>
            <p:cNvPr id="8840" name="Google Shape;8840;p9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97"/>
          <p:cNvGrpSpPr/>
          <p:nvPr/>
        </p:nvGrpSpPr>
        <p:grpSpPr>
          <a:xfrm>
            <a:off x="4609062" y="3340423"/>
            <a:ext cx="395755" cy="452872"/>
            <a:chOff x="-16401225" y="3683275"/>
            <a:chExt cx="267800" cy="306450"/>
          </a:xfrm>
        </p:grpSpPr>
        <p:sp>
          <p:nvSpPr>
            <p:cNvPr id="8848" name="Google Shape;8848;p9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97"/>
          <p:cNvGrpSpPr/>
          <p:nvPr/>
        </p:nvGrpSpPr>
        <p:grpSpPr>
          <a:xfrm>
            <a:off x="7974511" y="2797062"/>
            <a:ext cx="450470" cy="448180"/>
            <a:chOff x="-16419350" y="4058200"/>
            <a:chExt cx="304825" cy="303275"/>
          </a:xfrm>
        </p:grpSpPr>
        <p:sp>
          <p:nvSpPr>
            <p:cNvPr id="8856" name="Google Shape;8856;p9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97"/>
          <p:cNvGrpSpPr/>
          <p:nvPr/>
        </p:nvGrpSpPr>
        <p:grpSpPr>
          <a:xfrm>
            <a:off x="4001398" y="3343080"/>
            <a:ext cx="450507" cy="447589"/>
            <a:chOff x="-15296200" y="3326900"/>
            <a:chExt cx="304850" cy="302875"/>
          </a:xfrm>
        </p:grpSpPr>
        <p:sp>
          <p:nvSpPr>
            <p:cNvPr id="8864" name="Google Shape;8864;p9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97"/>
          <p:cNvGrpSpPr/>
          <p:nvPr/>
        </p:nvGrpSpPr>
        <p:grpSpPr>
          <a:xfrm>
            <a:off x="2917051" y="1706881"/>
            <a:ext cx="486566" cy="414708"/>
            <a:chOff x="-19835275" y="3330250"/>
            <a:chExt cx="329250" cy="280625"/>
          </a:xfrm>
        </p:grpSpPr>
        <p:sp>
          <p:nvSpPr>
            <p:cNvPr id="8870" name="Google Shape;8870;p9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97"/>
          <p:cNvGrpSpPr/>
          <p:nvPr/>
        </p:nvGrpSpPr>
        <p:grpSpPr>
          <a:xfrm>
            <a:off x="2935080" y="2243470"/>
            <a:ext cx="450507" cy="449547"/>
            <a:chOff x="-19822675" y="3692750"/>
            <a:chExt cx="304850" cy="304200"/>
          </a:xfrm>
        </p:grpSpPr>
        <p:sp>
          <p:nvSpPr>
            <p:cNvPr id="8874" name="Google Shape;8874;p9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97"/>
          <p:cNvGrpSpPr/>
          <p:nvPr/>
        </p:nvGrpSpPr>
        <p:grpSpPr>
          <a:xfrm>
            <a:off x="2935672" y="2796278"/>
            <a:ext cx="449325" cy="450470"/>
            <a:chOff x="-19822675" y="4066875"/>
            <a:chExt cx="304050" cy="304825"/>
          </a:xfrm>
        </p:grpSpPr>
        <p:sp>
          <p:nvSpPr>
            <p:cNvPr id="8880" name="Google Shape;8880;p9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97"/>
          <p:cNvGrpSpPr/>
          <p:nvPr/>
        </p:nvGrpSpPr>
        <p:grpSpPr>
          <a:xfrm>
            <a:off x="5744740" y="1689571"/>
            <a:ext cx="399302" cy="449325"/>
            <a:chOff x="-17878825" y="3334400"/>
            <a:chExt cx="270200" cy="304050"/>
          </a:xfrm>
        </p:grpSpPr>
        <p:sp>
          <p:nvSpPr>
            <p:cNvPr id="8887" name="Google Shape;8887;p9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97"/>
          <p:cNvGrpSpPr/>
          <p:nvPr/>
        </p:nvGrpSpPr>
        <p:grpSpPr>
          <a:xfrm>
            <a:off x="5718565" y="2242416"/>
            <a:ext cx="451653" cy="451653"/>
            <a:chOff x="-17896150" y="3709300"/>
            <a:chExt cx="305625" cy="305625"/>
          </a:xfrm>
        </p:grpSpPr>
        <p:sp>
          <p:nvSpPr>
            <p:cNvPr id="8895" name="Google Shape;8895;p9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97"/>
          <p:cNvGrpSpPr/>
          <p:nvPr/>
        </p:nvGrpSpPr>
        <p:grpSpPr>
          <a:xfrm>
            <a:off x="5746495" y="2795686"/>
            <a:ext cx="395792" cy="451653"/>
            <a:chOff x="-17878025" y="4082625"/>
            <a:chExt cx="267825" cy="305625"/>
          </a:xfrm>
        </p:grpSpPr>
        <p:sp>
          <p:nvSpPr>
            <p:cNvPr id="8900" name="Google Shape;8900;p9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97"/>
          <p:cNvGrpSpPr/>
          <p:nvPr/>
        </p:nvGrpSpPr>
        <p:grpSpPr>
          <a:xfrm>
            <a:off x="2890388" y="3355015"/>
            <a:ext cx="450507" cy="423722"/>
            <a:chOff x="-16044450" y="3317850"/>
            <a:chExt cx="304850" cy="286725"/>
          </a:xfrm>
        </p:grpSpPr>
        <p:sp>
          <p:nvSpPr>
            <p:cNvPr id="8908" name="Google Shape;8908;p9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2" name="Google Shape;8912;p9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3" name="Google Shape;8913;p97"/>
          <p:cNvGrpSpPr/>
          <p:nvPr/>
        </p:nvGrpSpPr>
        <p:grpSpPr>
          <a:xfrm>
            <a:off x="8012905" y="2243724"/>
            <a:ext cx="373662" cy="449030"/>
            <a:chOff x="-16018450" y="4058400"/>
            <a:chExt cx="252850" cy="303850"/>
          </a:xfrm>
        </p:grpSpPr>
        <p:sp>
          <p:nvSpPr>
            <p:cNvPr id="8914" name="Google Shape;8914;p9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8" name="Google Shape;8918;p9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Nature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23" name="Shape 8923"/>
        <p:cNvGrpSpPr/>
        <p:nvPr/>
      </p:nvGrpSpPr>
      <p:grpSpPr>
        <a:xfrm>
          <a:off x="0" y="0"/>
          <a:ext cx="0" cy="0"/>
          <a:chOff x="0" y="0"/>
          <a:chExt cx="0" cy="0"/>
        </a:xfrm>
      </p:grpSpPr>
      <p:grpSp>
        <p:nvGrpSpPr>
          <p:cNvPr id="8924" name="Google Shape;8924;p98"/>
          <p:cNvGrpSpPr/>
          <p:nvPr/>
        </p:nvGrpSpPr>
        <p:grpSpPr>
          <a:xfrm>
            <a:off x="829817" y="1689241"/>
            <a:ext cx="442337" cy="419623"/>
            <a:chOff x="-6696925" y="3272575"/>
            <a:chExt cx="307200" cy="291425"/>
          </a:xfrm>
        </p:grpSpPr>
        <p:sp>
          <p:nvSpPr>
            <p:cNvPr id="8925" name="Google Shape;8925;p9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98"/>
          <p:cNvGrpSpPr/>
          <p:nvPr/>
        </p:nvGrpSpPr>
        <p:grpSpPr>
          <a:xfrm>
            <a:off x="829799" y="2204636"/>
            <a:ext cx="442373" cy="420775"/>
            <a:chOff x="-6690625" y="3631325"/>
            <a:chExt cx="307225" cy="292225"/>
          </a:xfrm>
        </p:grpSpPr>
        <p:sp>
          <p:nvSpPr>
            <p:cNvPr id="8928" name="Google Shape;8928;p9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98"/>
          <p:cNvGrpSpPr/>
          <p:nvPr/>
        </p:nvGrpSpPr>
        <p:grpSpPr>
          <a:xfrm>
            <a:off x="851921" y="2756972"/>
            <a:ext cx="421927" cy="419371"/>
            <a:chOff x="-6689825" y="3992050"/>
            <a:chExt cx="293025" cy="291250"/>
          </a:xfrm>
        </p:grpSpPr>
        <p:sp>
          <p:nvSpPr>
            <p:cNvPr id="8934" name="Google Shape;8934;p9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6" name="Google Shape;8946;p9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7" name="Google Shape;8947;p98"/>
          <p:cNvGrpSpPr/>
          <p:nvPr/>
        </p:nvGrpSpPr>
        <p:grpSpPr>
          <a:xfrm>
            <a:off x="3535232" y="2205192"/>
            <a:ext cx="423043" cy="419659"/>
            <a:chOff x="-4837325" y="3612425"/>
            <a:chExt cx="293800" cy="291450"/>
          </a:xfrm>
        </p:grpSpPr>
        <p:sp>
          <p:nvSpPr>
            <p:cNvPr id="8948" name="Google Shape;8948;p9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98"/>
          <p:cNvGrpSpPr/>
          <p:nvPr/>
        </p:nvGrpSpPr>
        <p:grpSpPr>
          <a:xfrm>
            <a:off x="3548265" y="2756826"/>
            <a:ext cx="420775" cy="419659"/>
            <a:chOff x="-4837325" y="3971575"/>
            <a:chExt cx="292225" cy="291450"/>
          </a:xfrm>
        </p:grpSpPr>
        <p:sp>
          <p:nvSpPr>
            <p:cNvPr id="8952" name="Google Shape;8952;p9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98"/>
          <p:cNvGrpSpPr/>
          <p:nvPr/>
        </p:nvGrpSpPr>
        <p:grpSpPr>
          <a:xfrm>
            <a:off x="6240279" y="1714185"/>
            <a:ext cx="430998" cy="369730"/>
            <a:chOff x="-3037625" y="3254850"/>
            <a:chExt cx="299325" cy="256775"/>
          </a:xfrm>
        </p:grpSpPr>
        <p:sp>
          <p:nvSpPr>
            <p:cNvPr id="8959" name="Google Shape;8959;p9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98"/>
          <p:cNvGrpSpPr/>
          <p:nvPr/>
        </p:nvGrpSpPr>
        <p:grpSpPr>
          <a:xfrm>
            <a:off x="6244239" y="2204615"/>
            <a:ext cx="423079" cy="420811"/>
            <a:chOff x="-3031325" y="3597450"/>
            <a:chExt cx="293825" cy="292250"/>
          </a:xfrm>
        </p:grpSpPr>
        <p:sp>
          <p:nvSpPr>
            <p:cNvPr id="8964" name="Google Shape;8964;p9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98"/>
          <p:cNvGrpSpPr/>
          <p:nvPr/>
        </p:nvGrpSpPr>
        <p:grpSpPr>
          <a:xfrm>
            <a:off x="6256714" y="2781214"/>
            <a:ext cx="421927" cy="370882"/>
            <a:chOff x="-3030525" y="3973150"/>
            <a:chExt cx="293025" cy="257575"/>
          </a:xfrm>
        </p:grpSpPr>
        <p:sp>
          <p:nvSpPr>
            <p:cNvPr id="8969" name="Google Shape;8969;p9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98"/>
          <p:cNvGrpSpPr/>
          <p:nvPr/>
        </p:nvGrpSpPr>
        <p:grpSpPr>
          <a:xfrm>
            <a:off x="1358307" y="3369426"/>
            <a:ext cx="421927" cy="297195"/>
            <a:chOff x="-1199300" y="3279250"/>
            <a:chExt cx="293025" cy="206400"/>
          </a:xfrm>
        </p:grpSpPr>
        <p:sp>
          <p:nvSpPr>
            <p:cNvPr id="8972" name="Google Shape;8972;p9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98"/>
          <p:cNvGrpSpPr/>
          <p:nvPr/>
        </p:nvGrpSpPr>
        <p:grpSpPr>
          <a:xfrm>
            <a:off x="1365393" y="1688773"/>
            <a:ext cx="444605" cy="420559"/>
            <a:chOff x="-6338550" y="3272950"/>
            <a:chExt cx="308775" cy="292075"/>
          </a:xfrm>
        </p:grpSpPr>
        <p:sp>
          <p:nvSpPr>
            <p:cNvPr id="8977" name="Google Shape;8977;p9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98"/>
          <p:cNvGrpSpPr/>
          <p:nvPr/>
        </p:nvGrpSpPr>
        <p:grpSpPr>
          <a:xfrm>
            <a:off x="1376732" y="2205194"/>
            <a:ext cx="421927" cy="419659"/>
            <a:chOff x="-6329100" y="3632100"/>
            <a:chExt cx="293025" cy="291450"/>
          </a:xfrm>
        </p:grpSpPr>
        <p:sp>
          <p:nvSpPr>
            <p:cNvPr id="8981" name="Google Shape;8981;p9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98"/>
          <p:cNvGrpSpPr/>
          <p:nvPr/>
        </p:nvGrpSpPr>
        <p:grpSpPr>
          <a:xfrm>
            <a:off x="1389783" y="2756828"/>
            <a:ext cx="419623" cy="419659"/>
            <a:chOff x="-6329875" y="3992050"/>
            <a:chExt cx="291425" cy="291450"/>
          </a:xfrm>
        </p:grpSpPr>
        <p:sp>
          <p:nvSpPr>
            <p:cNvPr id="8985" name="Google Shape;8985;p9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98"/>
          <p:cNvGrpSpPr/>
          <p:nvPr/>
        </p:nvGrpSpPr>
        <p:grpSpPr>
          <a:xfrm>
            <a:off x="4075920" y="1687530"/>
            <a:ext cx="423079" cy="423043"/>
            <a:chOff x="-4478975" y="3251700"/>
            <a:chExt cx="293825" cy="293800"/>
          </a:xfrm>
        </p:grpSpPr>
        <p:sp>
          <p:nvSpPr>
            <p:cNvPr id="8990" name="Google Shape;8990;p9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8"/>
          <p:cNvGrpSpPr/>
          <p:nvPr/>
        </p:nvGrpSpPr>
        <p:grpSpPr>
          <a:xfrm>
            <a:off x="4075920" y="2205192"/>
            <a:ext cx="423079" cy="419659"/>
            <a:chOff x="-4475825" y="3612425"/>
            <a:chExt cx="293825" cy="291450"/>
          </a:xfrm>
        </p:grpSpPr>
        <p:sp>
          <p:nvSpPr>
            <p:cNvPr id="8994" name="Google Shape;8994;p9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98"/>
          <p:cNvGrpSpPr/>
          <p:nvPr/>
        </p:nvGrpSpPr>
        <p:grpSpPr>
          <a:xfrm>
            <a:off x="4084992" y="2756844"/>
            <a:ext cx="428730" cy="419623"/>
            <a:chOff x="-4480550" y="3970800"/>
            <a:chExt cx="297750" cy="291425"/>
          </a:xfrm>
        </p:grpSpPr>
        <p:sp>
          <p:nvSpPr>
            <p:cNvPr id="8998" name="Google Shape;8998;p9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98"/>
          <p:cNvGrpSpPr/>
          <p:nvPr/>
        </p:nvGrpSpPr>
        <p:grpSpPr>
          <a:xfrm>
            <a:off x="6788826" y="1689221"/>
            <a:ext cx="415123" cy="419659"/>
            <a:chOff x="-2668225" y="3239075"/>
            <a:chExt cx="288300" cy="291450"/>
          </a:xfrm>
        </p:grpSpPr>
        <p:sp>
          <p:nvSpPr>
            <p:cNvPr id="9001" name="Google Shape;9001;p9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8"/>
          <p:cNvGrpSpPr/>
          <p:nvPr/>
        </p:nvGrpSpPr>
        <p:grpSpPr>
          <a:xfrm>
            <a:off x="6785982" y="2205191"/>
            <a:ext cx="420811" cy="419659"/>
            <a:chOff x="-2671375" y="3597450"/>
            <a:chExt cx="292250" cy="291450"/>
          </a:xfrm>
        </p:grpSpPr>
        <p:sp>
          <p:nvSpPr>
            <p:cNvPr id="9007" name="Google Shape;9007;p9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98"/>
          <p:cNvGrpSpPr/>
          <p:nvPr/>
        </p:nvGrpSpPr>
        <p:grpSpPr>
          <a:xfrm>
            <a:off x="6796765" y="2755691"/>
            <a:ext cx="423043" cy="421927"/>
            <a:chOff x="-2670575" y="3956600"/>
            <a:chExt cx="293800" cy="293025"/>
          </a:xfrm>
        </p:grpSpPr>
        <p:sp>
          <p:nvSpPr>
            <p:cNvPr id="9010" name="Google Shape;9010;p9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98"/>
          <p:cNvGrpSpPr/>
          <p:nvPr/>
        </p:nvGrpSpPr>
        <p:grpSpPr>
          <a:xfrm>
            <a:off x="3054285" y="3311947"/>
            <a:ext cx="426462" cy="418363"/>
            <a:chOff x="-1183550" y="3586525"/>
            <a:chExt cx="296175" cy="290550"/>
          </a:xfrm>
        </p:grpSpPr>
        <p:sp>
          <p:nvSpPr>
            <p:cNvPr id="9015" name="Google Shape;9015;p9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98"/>
          <p:cNvGrpSpPr/>
          <p:nvPr/>
        </p:nvGrpSpPr>
        <p:grpSpPr>
          <a:xfrm>
            <a:off x="1917896" y="1689799"/>
            <a:ext cx="420811" cy="418507"/>
            <a:chOff x="-5971525" y="3273750"/>
            <a:chExt cx="292250" cy="290650"/>
          </a:xfrm>
        </p:grpSpPr>
        <p:sp>
          <p:nvSpPr>
            <p:cNvPr id="9025" name="Google Shape;9025;p9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8"/>
          <p:cNvGrpSpPr/>
          <p:nvPr/>
        </p:nvGrpSpPr>
        <p:grpSpPr>
          <a:xfrm>
            <a:off x="1912226" y="2203826"/>
            <a:ext cx="432150" cy="422395"/>
            <a:chOff x="-5974675" y="3632100"/>
            <a:chExt cx="300125" cy="293350"/>
          </a:xfrm>
        </p:grpSpPr>
        <p:sp>
          <p:nvSpPr>
            <p:cNvPr id="9028" name="Google Shape;9028;p9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98"/>
          <p:cNvGrpSpPr/>
          <p:nvPr/>
        </p:nvGrpSpPr>
        <p:grpSpPr>
          <a:xfrm>
            <a:off x="1942267" y="2755694"/>
            <a:ext cx="395865" cy="421927"/>
            <a:chOff x="-5971525" y="3990475"/>
            <a:chExt cx="274925" cy="293025"/>
          </a:xfrm>
        </p:grpSpPr>
        <p:sp>
          <p:nvSpPr>
            <p:cNvPr id="9032" name="Google Shape;9032;p9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98"/>
          <p:cNvGrpSpPr/>
          <p:nvPr/>
        </p:nvGrpSpPr>
        <p:grpSpPr>
          <a:xfrm>
            <a:off x="4615473" y="1689798"/>
            <a:ext cx="420775" cy="418507"/>
            <a:chOff x="-4118225" y="3253275"/>
            <a:chExt cx="292225" cy="290650"/>
          </a:xfrm>
        </p:grpSpPr>
        <p:sp>
          <p:nvSpPr>
            <p:cNvPr id="9037" name="Google Shape;9037;p9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98"/>
          <p:cNvGrpSpPr/>
          <p:nvPr/>
        </p:nvGrpSpPr>
        <p:grpSpPr>
          <a:xfrm>
            <a:off x="4665924" y="2204922"/>
            <a:ext cx="319874" cy="420199"/>
            <a:chOff x="-4082800" y="3612425"/>
            <a:chExt cx="222150" cy="291825"/>
          </a:xfrm>
        </p:grpSpPr>
        <p:sp>
          <p:nvSpPr>
            <p:cNvPr id="9040" name="Google Shape;9040;p9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98"/>
          <p:cNvGrpSpPr/>
          <p:nvPr/>
        </p:nvGrpSpPr>
        <p:grpSpPr>
          <a:xfrm>
            <a:off x="4627372" y="2769876"/>
            <a:ext cx="420775" cy="393561"/>
            <a:chOff x="-4118225" y="3990475"/>
            <a:chExt cx="292225" cy="273325"/>
          </a:xfrm>
        </p:grpSpPr>
        <p:sp>
          <p:nvSpPr>
            <p:cNvPr id="9044" name="Google Shape;9044;p9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98"/>
          <p:cNvGrpSpPr/>
          <p:nvPr/>
        </p:nvGrpSpPr>
        <p:grpSpPr>
          <a:xfrm>
            <a:off x="7338026" y="1688087"/>
            <a:ext cx="394713" cy="421927"/>
            <a:chOff x="-2312225" y="3238300"/>
            <a:chExt cx="274125" cy="293025"/>
          </a:xfrm>
        </p:grpSpPr>
        <p:sp>
          <p:nvSpPr>
            <p:cNvPr id="9049" name="Google Shape;9049;p9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98"/>
          <p:cNvGrpSpPr/>
          <p:nvPr/>
        </p:nvGrpSpPr>
        <p:grpSpPr>
          <a:xfrm>
            <a:off x="7335742" y="2756825"/>
            <a:ext cx="423079" cy="419659"/>
            <a:chOff x="-2310650" y="3958175"/>
            <a:chExt cx="293825" cy="291450"/>
          </a:xfrm>
        </p:grpSpPr>
        <p:sp>
          <p:nvSpPr>
            <p:cNvPr id="9052" name="Google Shape;9052;p9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98"/>
          <p:cNvGrpSpPr/>
          <p:nvPr/>
        </p:nvGrpSpPr>
        <p:grpSpPr>
          <a:xfrm>
            <a:off x="4702603" y="3308459"/>
            <a:ext cx="424159" cy="419659"/>
            <a:chOff x="-1182750" y="3962900"/>
            <a:chExt cx="294575" cy="291450"/>
          </a:xfrm>
        </p:grpSpPr>
        <p:sp>
          <p:nvSpPr>
            <p:cNvPr id="9055" name="Google Shape;9055;p9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8"/>
          <p:cNvGrpSpPr/>
          <p:nvPr/>
        </p:nvGrpSpPr>
        <p:grpSpPr>
          <a:xfrm>
            <a:off x="2455739" y="1689223"/>
            <a:ext cx="424195" cy="419659"/>
            <a:chOff x="-5611575" y="3272950"/>
            <a:chExt cx="294600" cy="291450"/>
          </a:xfrm>
        </p:grpSpPr>
        <p:sp>
          <p:nvSpPr>
            <p:cNvPr id="9063" name="Google Shape;9063;p9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8"/>
          <p:cNvGrpSpPr/>
          <p:nvPr/>
        </p:nvGrpSpPr>
        <p:grpSpPr>
          <a:xfrm>
            <a:off x="2455739" y="2205770"/>
            <a:ext cx="424195" cy="418507"/>
            <a:chOff x="-5613150" y="3632900"/>
            <a:chExt cx="294600" cy="290650"/>
          </a:xfrm>
        </p:grpSpPr>
        <p:sp>
          <p:nvSpPr>
            <p:cNvPr id="9069" name="Google Shape;9069;p9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8"/>
          <p:cNvGrpSpPr/>
          <p:nvPr/>
        </p:nvGrpSpPr>
        <p:grpSpPr>
          <a:xfrm>
            <a:off x="7324977" y="2153586"/>
            <a:ext cx="420811" cy="522864"/>
            <a:chOff x="-2310650" y="3525775"/>
            <a:chExt cx="292250" cy="363125"/>
          </a:xfrm>
        </p:grpSpPr>
        <p:sp>
          <p:nvSpPr>
            <p:cNvPr id="9072" name="Google Shape;9072;p9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98"/>
          <p:cNvGrpSpPr/>
          <p:nvPr/>
        </p:nvGrpSpPr>
        <p:grpSpPr>
          <a:xfrm>
            <a:off x="2467638" y="2756270"/>
            <a:ext cx="424195" cy="420775"/>
            <a:chOff x="-5613150" y="3991275"/>
            <a:chExt cx="294600" cy="292225"/>
          </a:xfrm>
        </p:grpSpPr>
        <p:sp>
          <p:nvSpPr>
            <p:cNvPr id="9077" name="Google Shape;9077;p9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8"/>
          <p:cNvGrpSpPr/>
          <p:nvPr/>
        </p:nvGrpSpPr>
        <p:grpSpPr>
          <a:xfrm>
            <a:off x="5139126" y="1689438"/>
            <a:ext cx="434634" cy="419227"/>
            <a:chOff x="-3768700" y="3253275"/>
            <a:chExt cx="301850" cy="291150"/>
          </a:xfrm>
        </p:grpSpPr>
        <p:sp>
          <p:nvSpPr>
            <p:cNvPr id="9087" name="Google Shape;9087;p9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98"/>
          <p:cNvGrpSpPr/>
          <p:nvPr/>
        </p:nvGrpSpPr>
        <p:grpSpPr>
          <a:xfrm>
            <a:off x="5143209" y="2217090"/>
            <a:ext cx="426462" cy="395865"/>
            <a:chOff x="-3808700" y="3628950"/>
            <a:chExt cx="296175" cy="274925"/>
          </a:xfrm>
        </p:grpSpPr>
        <p:sp>
          <p:nvSpPr>
            <p:cNvPr id="9091" name="Google Shape;9091;p9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98"/>
          <p:cNvGrpSpPr/>
          <p:nvPr/>
        </p:nvGrpSpPr>
        <p:grpSpPr>
          <a:xfrm>
            <a:off x="5208420" y="2756412"/>
            <a:ext cx="419443" cy="420487"/>
            <a:chOff x="-3771675" y="3971775"/>
            <a:chExt cx="291300" cy="292025"/>
          </a:xfrm>
        </p:grpSpPr>
        <p:sp>
          <p:nvSpPr>
            <p:cNvPr id="9095" name="Google Shape;9095;p9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98"/>
          <p:cNvGrpSpPr/>
          <p:nvPr/>
        </p:nvGrpSpPr>
        <p:grpSpPr>
          <a:xfrm>
            <a:off x="7869864" y="1716461"/>
            <a:ext cx="420271" cy="320774"/>
            <a:chOff x="-1951475" y="3273100"/>
            <a:chExt cx="291875" cy="222775"/>
          </a:xfrm>
        </p:grpSpPr>
        <p:sp>
          <p:nvSpPr>
            <p:cNvPr id="9101" name="Google Shape;9101;p9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98"/>
          <p:cNvGrpSpPr/>
          <p:nvPr/>
        </p:nvGrpSpPr>
        <p:grpSpPr>
          <a:xfrm>
            <a:off x="7867344" y="2205191"/>
            <a:ext cx="425310" cy="419659"/>
            <a:chOff x="-1951475" y="3597450"/>
            <a:chExt cx="295375" cy="291450"/>
          </a:xfrm>
        </p:grpSpPr>
        <p:sp>
          <p:nvSpPr>
            <p:cNvPr id="9105" name="Google Shape;9105;p9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98"/>
          <p:cNvGrpSpPr/>
          <p:nvPr/>
        </p:nvGrpSpPr>
        <p:grpSpPr>
          <a:xfrm>
            <a:off x="7869595" y="2756825"/>
            <a:ext cx="444605" cy="419659"/>
            <a:chOff x="-1960150" y="3956600"/>
            <a:chExt cx="308775" cy="291450"/>
          </a:xfrm>
        </p:grpSpPr>
        <p:sp>
          <p:nvSpPr>
            <p:cNvPr id="9110" name="Google Shape;9110;p9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98"/>
          <p:cNvGrpSpPr/>
          <p:nvPr/>
        </p:nvGrpSpPr>
        <p:grpSpPr>
          <a:xfrm>
            <a:off x="1923633" y="3307636"/>
            <a:ext cx="420775" cy="420775"/>
            <a:chOff x="-804700" y="3226500"/>
            <a:chExt cx="292225" cy="292225"/>
          </a:xfrm>
        </p:grpSpPr>
        <p:sp>
          <p:nvSpPr>
            <p:cNvPr id="9113" name="Google Shape;9113;p9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98"/>
          <p:cNvGrpSpPr/>
          <p:nvPr/>
        </p:nvGrpSpPr>
        <p:grpSpPr>
          <a:xfrm>
            <a:off x="3003724" y="1688647"/>
            <a:ext cx="420775" cy="420811"/>
            <a:chOff x="-5251625" y="3272950"/>
            <a:chExt cx="292225" cy="292250"/>
          </a:xfrm>
        </p:grpSpPr>
        <p:sp>
          <p:nvSpPr>
            <p:cNvPr id="9121" name="Google Shape;9121;p9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98"/>
          <p:cNvGrpSpPr/>
          <p:nvPr/>
        </p:nvGrpSpPr>
        <p:grpSpPr>
          <a:xfrm>
            <a:off x="3000322" y="2204348"/>
            <a:ext cx="427578" cy="421351"/>
            <a:chOff x="-5254775" y="3631325"/>
            <a:chExt cx="296950" cy="292625"/>
          </a:xfrm>
        </p:grpSpPr>
        <p:sp>
          <p:nvSpPr>
            <p:cNvPr id="9125" name="Google Shape;9125;p9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98"/>
          <p:cNvGrpSpPr/>
          <p:nvPr/>
        </p:nvGrpSpPr>
        <p:grpSpPr>
          <a:xfrm>
            <a:off x="3016181" y="2756270"/>
            <a:ext cx="419659" cy="420775"/>
            <a:chOff x="-5251625" y="3991275"/>
            <a:chExt cx="291450" cy="292225"/>
          </a:xfrm>
        </p:grpSpPr>
        <p:sp>
          <p:nvSpPr>
            <p:cNvPr id="9133" name="Google Shape;9133;p9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98"/>
          <p:cNvGrpSpPr/>
          <p:nvPr/>
        </p:nvGrpSpPr>
        <p:grpSpPr>
          <a:xfrm>
            <a:off x="5756763" y="1689240"/>
            <a:ext cx="319874" cy="419623"/>
            <a:chOff x="-3365275" y="3253275"/>
            <a:chExt cx="222150" cy="291425"/>
          </a:xfrm>
        </p:grpSpPr>
        <p:sp>
          <p:nvSpPr>
            <p:cNvPr id="9139" name="Google Shape;9139;p9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98"/>
          <p:cNvGrpSpPr/>
          <p:nvPr/>
        </p:nvGrpSpPr>
        <p:grpSpPr>
          <a:xfrm>
            <a:off x="5730701" y="2204058"/>
            <a:ext cx="371998" cy="421927"/>
            <a:chOff x="-3383375" y="3611625"/>
            <a:chExt cx="258350" cy="293025"/>
          </a:xfrm>
        </p:grpSpPr>
        <p:sp>
          <p:nvSpPr>
            <p:cNvPr id="9142" name="Google Shape;9142;p9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98"/>
          <p:cNvGrpSpPr/>
          <p:nvPr/>
        </p:nvGrpSpPr>
        <p:grpSpPr>
          <a:xfrm>
            <a:off x="5793050" y="2756826"/>
            <a:ext cx="271097" cy="419659"/>
            <a:chOff x="-3347950" y="3971575"/>
            <a:chExt cx="188275" cy="291450"/>
          </a:xfrm>
        </p:grpSpPr>
        <p:sp>
          <p:nvSpPr>
            <p:cNvPr id="9145" name="Google Shape;9145;p9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98"/>
          <p:cNvGrpSpPr/>
          <p:nvPr/>
        </p:nvGrpSpPr>
        <p:grpSpPr>
          <a:xfrm>
            <a:off x="842909" y="3307061"/>
            <a:ext cx="371998" cy="421927"/>
            <a:chOff x="-1575775" y="3238300"/>
            <a:chExt cx="258350" cy="293025"/>
          </a:xfrm>
        </p:grpSpPr>
        <p:sp>
          <p:nvSpPr>
            <p:cNvPr id="9149" name="Google Shape;9149;p9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98"/>
          <p:cNvGrpSpPr/>
          <p:nvPr/>
        </p:nvGrpSpPr>
        <p:grpSpPr>
          <a:xfrm>
            <a:off x="2487807" y="3309051"/>
            <a:ext cx="423079" cy="424159"/>
            <a:chOff x="-1591550" y="3597475"/>
            <a:chExt cx="293825" cy="294575"/>
          </a:xfrm>
        </p:grpSpPr>
        <p:sp>
          <p:nvSpPr>
            <p:cNvPr id="9155" name="Google Shape;9155;p9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98"/>
          <p:cNvGrpSpPr/>
          <p:nvPr/>
        </p:nvGrpSpPr>
        <p:grpSpPr>
          <a:xfrm>
            <a:off x="4137277" y="3318663"/>
            <a:ext cx="421927" cy="399248"/>
            <a:chOff x="-1592325" y="3957400"/>
            <a:chExt cx="293025" cy="277275"/>
          </a:xfrm>
        </p:grpSpPr>
        <p:sp>
          <p:nvSpPr>
            <p:cNvPr id="9159" name="Google Shape;9159;p9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98"/>
          <p:cNvGrpSpPr/>
          <p:nvPr/>
        </p:nvGrpSpPr>
        <p:grpSpPr>
          <a:xfrm>
            <a:off x="3624147" y="3310744"/>
            <a:ext cx="369730" cy="420775"/>
            <a:chOff x="-778700" y="3612425"/>
            <a:chExt cx="256775" cy="292225"/>
          </a:xfrm>
        </p:grpSpPr>
        <p:sp>
          <p:nvSpPr>
            <p:cNvPr id="9164" name="Google Shape;9164;p9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98"/>
          <p:cNvGrpSpPr/>
          <p:nvPr/>
        </p:nvGrpSpPr>
        <p:grpSpPr>
          <a:xfrm>
            <a:off x="6095649" y="3828305"/>
            <a:ext cx="340731" cy="387641"/>
            <a:chOff x="7728464" y="1561258"/>
            <a:chExt cx="349719" cy="397866"/>
          </a:xfrm>
        </p:grpSpPr>
        <p:sp>
          <p:nvSpPr>
            <p:cNvPr id="9171" name="Google Shape;9171;p9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98"/>
          <p:cNvGrpSpPr/>
          <p:nvPr/>
        </p:nvGrpSpPr>
        <p:grpSpPr>
          <a:xfrm>
            <a:off x="4018617" y="3828305"/>
            <a:ext cx="387681" cy="387641"/>
            <a:chOff x="5611350" y="1561258"/>
            <a:chExt cx="397907" cy="397866"/>
          </a:xfrm>
        </p:grpSpPr>
        <p:sp>
          <p:nvSpPr>
            <p:cNvPr id="9174" name="Google Shape;9174;p9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98"/>
          <p:cNvGrpSpPr/>
          <p:nvPr/>
        </p:nvGrpSpPr>
        <p:grpSpPr>
          <a:xfrm>
            <a:off x="4537903" y="3925571"/>
            <a:ext cx="387610" cy="193109"/>
            <a:chOff x="6140660" y="1661097"/>
            <a:chExt cx="397835" cy="198202"/>
          </a:xfrm>
        </p:grpSpPr>
        <p:sp>
          <p:nvSpPr>
            <p:cNvPr id="9179" name="Google Shape;9179;p9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98"/>
          <p:cNvGrpSpPr/>
          <p:nvPr/>
        </p:nvGrpSpPr>
        <p:grpSpPr>
          <a:xfrm>
            <a:off x="5057118" y="3828305"/>
            <a:ext cx="387681" cy="387641"/>
            <a:chOff x="6669907" y="1561258"/>
            <a:chExt cx="397907" cy="397866"/>
          </a:xfrm>
        </p:grpSpPr>
        <p:sp>
          <p:nvSpPr>
            <p:cNvPr id="9184" name="Google Shape;9184;p9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98"/>
          <p:cNvGrpSpPr/>
          <p:nvPr/>
        </p:nvGrpSpPr>
        <p:grpSpPr>
          <a:xfrm>
            <a:off x="1942348" y="3885842"/>
            <a:ext cx="387681" cy="272572"/>
            <a:chOff x="3386036" y="1746339"/>
            <a:chExt cx="397907" cy="279762"/>
          </a:xfrm>
        </p:grpSpPr>
        <p:sp>
          <p:nvSpPr>
            <p:cNvPr id="9190" name="Google Shape;9190;p9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98"/>
          <p:cNvGrpSpPr/>
          <p:nvPr/>
        </p:nvGrpSpPr>
        <p:grpSpPr>
          <a:xfrm>
            <a:off x="2980045" y="3828288"/>
            <a:ext cx="387681" cy="387681"/>
            <a:chOff x="4417380" y="1687279"/>
            <a:chExt cx="397907" cy="397907"/>
          </a:xfrm>
        </p:grpSpPr>
        <p:sp>
          <p:nvSpPr>
            <p:cNvPr id="9193" name="Google Shape;9193;p9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98"/>
          <p:cNvGrpSpPr/>
          <p:nvPr/>
        </p:nvGrpSpPr>
        <p:grpSpPr>
          <a:xfrm>
            <a:off x="7926526" y="3308537"/>
            <a:ext cx="387661" cy="387661"/>
            <a:chOff x="2869999" y="1687279"/>
            <a:chExt cx="397887" cy="397887"/>
          </a:xfrm>
        </p:grpSpPr>
        <p:sp>
          <p:nvSpPr>
            <p:cNvPr id="9196" name="Google Shape;9196;p9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98"/>
          <p:cNvGrpSpPr/>
          <p:nvPr/>
        </p:nvGrpSpPr>
        <p:grpSpPr>
          <a:xfrm>
            <a:off x="2461634" y="3828664"/>
            <a:ext cx="386807" cy="386929"/>
            <a:chOff x="3902887" y="1687655"/>
            <a:chExt cx="397010" cy="397135"/>
          </a:xfrm>
        </p:grpSpPr>
        <p:sp>
          <p:nvSpPr>
            <p:cNvPr id="9199" name="Google Shape;9199;p9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98"/>
          <p:cNvGrpSpPr/>
          <p:nvPr/>
        </p:nvGrpSpPr>
        <p:grpSpPr>
          <a:xfrm>
            <a:off x="3499331" y="3828344"/>
            <a:ext cx="387681" cy="387681"/>
            <a:chOff x="4933458" y="1687279"/>
            <a:chExt cx="397907" cy="397907"/>
          </a:xfrm>
        </p:grpSpPr>
        <p:sp>
          <p:nvSpPr>
            <p:cNvPr id="9202" name="Google Shape;9202;p9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98"/>
          <p:cNvGrpSpPr/>
          <p:nvPr/>
        </p:nvGrpSpPr>
        <p:grpSpPr>
          <a:xfrm>
            <a:off x="5273586" y="3308775"/>
            <a:ext cx="387681" cy="387661"/>
            <a:chOff x="266768" y="1721375"/>
            <a:chExt cx="397907" cy="397887"/>
          </a:xfrm>
        </p:grpSpPr>
        <p:sp>
          <p:nvSpPr>
            <p:cNvPr id="9205" name="Google Shape;9205;p9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98"/>
          <p:cNvGrpSpPr/>
          <p:nvPr/>
        </p:nvGrpSpPr>
        <p:grpSpPr>
          <a:xfrm>
            <a:off x="7395588" y="3308924"/>
            <a:ext cx="387539" cy="386888"/>
            <a:chOff x="2408992" y="1722875"/>
            <a:chExt cx="397761" cy="397093"/>
          </a:xfrm>
        </p:grpSpPr>
        <p:sp>
          <p:nvSpPr>
            <p:cNvPr id="9208" name="Google Shape;9208;p9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98"/>
          <p:cNvGrpSpPr/>
          <p:nvPr/>
        </p:nvGrpSpPr>
        <p:grpSpPr>
          <a:xfrm>
            <a:off x="5576404" y="3828305"/>
            <a:ext cx="387641" cy="387641"/>
            <a:chOff x="7199196" y="1561258"/>
            <a:chExt cx="397866" cy="397866"/>
          </a:xfrm>
        </p:grpSpPr>
        <p:sp>
          <p:nvSpPr>
            <p:cNvPr id="9211" name="Google Shape;9211;p9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98"/>
          <p:cNvGrpSpPr/>
          <p:nvPr/>
        </p:nvGrpSpPr>
        <p:grpSpPr>
          <a:xfrm>
            <a:off x="6332282" y="3308537"/>
            <a:ext cx="387661" cy="387661"/>
            <a:chOff x="1379798" y="1723250"/>
            <a:chExt cx="397887" cy="397887"/>
          </a:xfrm>
        </p:grpSpPr>
        <p:sp>
          <p:nvSpPr>
            <p:cNvPr id="9215" name="Google Shape;9215;p9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8"/>
          <p:cNvGrpSpPr/>
          <p:nvPr/>
        </p:nvGrpSpPr>
        <p:grpSpPr>
          <a:xfrm>
            <a:off x="5801242" y="3308537"/>
            <a:ext cx="387641" cy="387661"/>
            <a:chOff x="864491" y="1723250"/>
            <a:chExt cx="397866" cy="397887"/>
          </a:xfrm>
        </p:grpSpPr>
        <p:sp>
          <p:nvSpPr>
            <p:cNvPr id="9220" name="Google Shape;9220;p9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3" name="Google Shape;9223;p9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4" name="Google Shape;9224;p98"/>
          <p:cNvGrpSpPr/>
          <p:nvPr/>
        </p:nvGrpSpPr>
        <p:grpSpPr>
          <a:xfrm>
            <a:off x="6568070" y="3827060"/>
            <a:ext cx="388966" cy="388966"/>
            <a:chOff x="1190625" y="238125"/>
            <a:chExt cx="5235075" cy="5235075"/>
          </a:xfrm>
        </p:grpSpPr>
        <p:sp>
          <p:nvSpPr>
            <p:cNvPr id="9225" name="Google Shape;9225;p9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7" name="Google Shape;9227;p9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SEO &amp; Marketing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31" name="Shape 9231"/>
        <p:cNvGrpSpPr/>
        <p:nvPr/>
      </p:nvGrpSpPr>
      <p:grpSpPr>
        <a:xfrm>
          <a:off x="0" y="0"/>
          <a:ext cx="0" cy="0"/>
          <a:chOff x="0" y="0"/>
          <a:chExt cx="0" cy="0"/>
        </a:xfrm>
      </p:grpSpPr>
      <p:pic>
        <p:nvPicPr>
          <p:cNvPr id="9232" name="Google Shape;9232;p9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36" name="Shape 9236"/>
        <p:cNvGrpSpPr/>
        <p:nvPr/>
      </p:nvGrpSpPr>
      <p:grpSpPr>
        <a:xfrm>
          <a:off x="0" y="0"/>
          <a:ext cx="0" cy="0"/>
          <a:chOff x="0" y="0"/>
          <a:chExt cx="0" cy="0"/>
        </a:xfrm>
      </p:grpSpPr>
      <p:sp>
        <p:nvSpPr>
          <p:cNvPr id="9237" name="Google Shape;9237;p100"/>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OF THIS TEMPLATE</a:t>
            </a:r>
            <a:endParaRPr/>
          </a:p>
        </p:txBody>
      </p:sp>
      <p:graphicFrame>
        <p:nvGraphicFramePr>
          <p:cNvPr id="9238" name="Google Shape;9238;p100"/>
          <p:cNvGraphicFramePr/>
          <p:nvPr/>
        </p:nvGraphicFramePr>
        <p:xfrm>
          <a:off x="621150" y="1677450"/>
          <a:ext cx="3000000" cy="3000000"/>
        </p:xfrm>
        <a:graphic>
          <a:graphicData uri="http://schemas.openxmlformats.org/drawingml/2006/table">
            <a:tbl>
              <a:tblPr>
                <a:noFill/>
                <a:tableStyleId>{41161F59-4D92-4234-8CDC-4ACD23614C9F}</a:tableStyleId>
              </a:tblPr>
              <a:tblGrid>
                <a:gridCol w="2335725"/>
                <a:gridCol w="5565975"/>
              </a:tblGrid>
              <a:tr h="350500">
                <a:tc>
                  <a:txBody>
                    <a:bodyPr/>
                    <a:lstStyle/>
                    <a:p>
                      <a:pPr indent="0" lvl="0" marL="0" rtl="0" algn="l">
                        <a:spcBef>
                          <a:spcPts val="0"/>
                        </a:spcBef>
                        <a:spcAft>
                          <a:spcPts val="0"/>
                        </a:spcAft>
                        <a:buNone/>
                      </a:pPr>
                      <a:r>
                        <a:rPr lang="en" sz="1300">
                          <a:solidFill>
                            <a:schemeClr val="accent5"/>
                          </a:solidFill>
                          <a:uFill>
                            <a:noFill/>
                          </a:uFill>
                          <a:latin typeface="Koulen"/>
                          <a:ea typeface="Koulen"/>
                          <a:cs typeface="Koulen"/>
                          <a:sym typeface="Koulen"/>
                          <a:hlinkClick action="ppaction://hlinksldjump" r:id="rId3">
                            <a:extLst>
                              <a:ext uri="{A12FA001-AC4F-418D-AE19-62706E023703}">
                                <ahyp:hlinkClr val="tx"/>
                              </a:ext>
                            </a:extLst>
                          </a:hlinkClick>
                        </a:rPr>
                        <a:t>FON</a:t>
                      </a:r>
                      <a:endParaRPr sz="13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accent5"/>
                          </a:solidFill>
                          <a:latin typeface="Lexend"/>
                          <a:ea typeface="Lexend"/>
                          <a:cs typeface="Lexend"/>
                          <a:sym typeface="Lexend"/>
                        </a:rPr>
                        <a:t>To view this template correctly in PowerPoint, download and install the fonts we used</a:t>
                      </a:r>
                      <a:endParaRPr sz="1000">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302550">
                <a:tc>
                  <a:txBody>
                    <a:bodyPr/>
                    <a:lstStyle/>
                    <a:p>
                      <a:pPr indent="0" lvl="0" marL="0" rtl="0" algn="l">
                        <a:spcBef>
                          <a:spcPts val="0"/>
                        </a:spcBef>
                        <a:spcAft>
                          <a:spcPts val="0"/>
                        </a:spcAft>
                        <a:buNone/>
                      </a:pPr>
                      <a:r>
                        <a:rPr lang="en" sz="1300">
                          <a:solidFill>
                            <a:schemeClr val="accent5"/>
                          </a:solidFill>
                          <a:uFill>
                            <a:noFill/>
                          </a:uFill>
                          <a:latin typeface="Koulen"/>
                          <a:ea typeface="Koulen"/>
                          <a:cs typeface="Koulen"/>
                          <a:sym typeface="Koulen"/>
                          <a:hlinkClick action="ppaction://hlinksldjump" r:id="rId4">
                            <a:extLst>
                              <a:ext uri="{A12FA001-AC4F-418D-AE19-62706E023703}">
                                <ahyp:hlinkClr val="tx"/>
                              </a:ext>
                            </a:extLst>
                          </a:hlinkClick>
                        </a:rPr>
                        <a:t>USED</a:t>
                      </a:r>
                      <a:r>
                        <a:rPr lang="en" sz="1300">
                          <a:solidFill>
                            <a:schemeClr val="accent5"/>
                          </a:solidFill>
                          <a:latin typeface="Koulen"/>
                          <a:ea typeface="Koulen"/>
                          <a:cs typeface="Koulen"/>
                          <a:sym typeface="Koulen"/>
                        </a:rPr>
                        <a:t> AND </a:t>
                      </a:r>
                      <a:r>
                        <a:rPr lang="en" sz="1300">
                          <a:solidFill>
                            <a:schemeClr val="accent5"/>
                          </a:solidFill>
                          <a:uFill>
                            <a:noFill/>
                          </a:uFill>
                          <a:latin typeface="Koulen"/>
                          <a:ea typeface="Koulen"/>
                          <a:cs typeface="Koulen"/>
                          <a:sym typeface="Koulen"/>
                          <a:hlinkClick action="ppaction://hlinksldjump" r:id="rId5">
                            <a:extLst>
                              <a:ext uri="{A12FA001-AC4F-418D-AE19-62706E023703}">
                                <ahyp:hlinkClr val="tx"/>
                              </a:ext>
                            </a:extLst>
                          </a:hlinkClick>
                        </a:rPr>
                        <a:t>ALTERNATIVE RESOURCES</a:t>
                      </a:r>
                      <a:endParaRPr sz="13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chemeClr val="accent5"/>
                          </a:solidFill>
                          <a:latin typeface="Lexend"/>
                          <a:ea typeface="Lexend"/>
                          <a:cs typeface="Lexend"/>
                          <a:sym typeface="Lexend"/>
                        </a:rPr>
                        <a:t>An assortment of graphic resources that are suitable for use in this presentation</a:t>
                      </a:r>
                      <a:endParaRPr sz="1000">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350500">
                <a:tc>
                  <a:txBody>
                    <a:bodyPr/>
                    <a:lstStyle/>
                    <a:p>
                      <a:pPr indent="0" lvl="0" marL="0" rtl="0" algn="l">
                        <a:spcBef>
                          <a:spcPts val="0"/>
                        </a:spcBef>
                        <a:spcAft>
                          <a:spcPts val="0"/>
                        </a:spcAft>
                        <a:buNone/>
                      </a:pPr>
                      <a:r>
                        <a:rPr lang="en" sz="1300">
                          <a:solidFill>
                            <a:schemeClr val="accent5"/>
                          </a:solidFill>
                          <a:uFill>
                            <a:noFill/>
                          </a:uFill>
                          <a:latin typeface="Koulen"/>
                          <a:ea typeface="Koulen"/>
                          <a:cs typeface="Koulen"/>
                          <a:sym typeface="Koulen"/>
                          <a:hlinkClick>
                            <a:extLst>
                              <a:ext uri="{A12FA001-AC4F-418D-AE19-62706E023703}">
                                <ahyp:hlinkClr val="tx"/>
                              </a:ext>
                            </a:extLst>
                          </a:hlinkClick>
                        </a:rPr>
                        <a:t>THANKS SLIDE</a:t>
                      </a:r>
                      <a:endParaRPr sz="13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accent5"/>
                          </a:solidFill>
                          <a:latin typeface="Lexend"/>
                          <a:ea typeface="Lexend"/>
                          <a:cs typeface="Lexend"/>
                          <a:sym typeface="Lexend"/>
                        </a:rPr>
                        <a:t>You must keep it so that </a:t>
                      </a:r>
                      <a:r>
                        <a:rPr lang="en" sz="1000">
                          <a:solidFill>
                            <a:schemeClr val="accent5"/>
                          </a:solidFill>
                          <a:latin typeface="Lexend"/>
                          <a:ea typeface="Lexend"/>
                          <a:cs typeface="Lexend"/>
                          <a:sym typeface="Lexend"/>
                        </a:rPr>
                        <a:t>proper</a:t>
                      </a:r>
                      <a:r>
                        <a:rPr lang="en" sz="1000">
                          <a:solidFill>
                            <a:schemeClr val="accent5"/>
                          </a:solidFill>
                          <a:latin typeface="Lexend"/>
                          <a:ea typeface="Lexend"/>
                          <a:cs typeface="Lexend"/>
                          <a:sym typeface="Lexend"/>
                        </a:rPr>
                        <a:t> credits for our design are given</a:t>
                      </a:r>
                      <a:endParaRPr sz="1000">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350500">
                <a:tc>
                  <a:txBody>
                    <a:bodyPr/>
                    <a:lstStyle/>
                    <a:p>
                      <a:pPr indent="0" lvl="0" marL="0" rtl="0" algn="l">
                        <a:spcBef>
                          <a:spcPts val="0"/>
                        </a:spcBef>
                        <a:spcAft>
                          <a:spcPts val="0"/>
                        </a:spcAft>
                        <a:buNone/>
                      </a:pPr>
                      <a:r>
                        <a:rPr lang="en" sz="1300">
                          <a:solidFill>
                            <a:schemeClr val="accent5"/>
                          </a:solidFill>
                          <a:uFill>
                            <a:noFill/>
                          </a:uFill>
                          <a:latin typeface="Koulen"/>
                          <a:ea typeface="Koulen"/>
                          <a:cs typeface="Koulen"/>
                          <a:sym typeface="Koulen"/>
                          <a:hlinkClick action="ppaction://hlinksldjump" r:id="rId6">
                            <a:extLst>
                              <a:ext uri="{A12FA001-AC4F-418D-AE19-62706E023703}">
                                <ahyp:hlinkClr val="tx"/>
                              </a:ext>
                            </a:extLst>
                          </a:hlinkClick>
                        </a:rPr>
                        <a:t>COLORS</a:t>
                      </a:r>
                      <a:endParaRPr sz="13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accent5"/>
                          </a:solidFill>
                          <a:latin typeface="Lexend"/>
                          <a:ea typeface="Lexend"/>
                          <a:cs typeface="Lexend"/>
                          <a:sym typeface="Lexend"/>
                        </a:rPr>
                        <a:t>All the colors used in this presentation</a:t>
                      </a:r>
                      <a:endParaRPr sz="1000">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320125">
                <a:tc>
                  <a:txBody>
                    <a:bodyPr/>
                    <a:lstStyle/>
                    <a:p>
                      <a:pPr indent="0" lvl="0" marL="0" rtl="0" algn="l">
                        <a:spcBef>
                          <a:spcPts val="0"/>
                        </a:spcBef>
                        <a:spcAft>
                          <a:spcPts val="0"/>
                        </a:spcAft>
                        <a:buNone/>
                      </a:pPr>
                      <a:r>
                        <a:rPr lang="en" sz="1300">
                          <a:solidFill>
                            <a:schemeClr val="accent5"/>
                          </a:solidFill>
                          <a:uFill>
                            <a:noFill/>
                          </a:uFill>
                          <a:latin typeface="Koulen"/>
                          <a:ea typeface="Koulen"/>
                          <a:cs typeface="Koulen"/>
                          <a:sym typeface="Koulen"/>
                          <a:hlinkClick action="ppaction://hlinksldjump" r:id="rId7">
                            <a:extLst>
                              <a:ext uri="{A12FA001-AC4F-418D-AE19-62706E023703}">
                                <ahyp:hlinkClr val="tx"/>
                              </a:ext>
                            </a:extLst>
                          </a:hlinkClick>
                        </a:rPr>
                        <a:t>ICONS</a:t>
                      </a:r>
                      <a:r>
                        <a:rPr lang="en" sz="1300">
                          <a:solidFill>
                            <a:schemeClr val="accent5"/>
                          </a:solidFill>
                          <a:latin typeface="Koulen"/>
                          <a:ea typeface="Koulen"/>
                          <a:cs typeface="Koulen"/>
                          <a:sym typeface="Koulen"/>
                        </a:rPr>
                        <a:t> AND </a:t>
                      </a:r>
                      <a:r>
                        <a:rPr lang="en" sz="1300">
                          <a:solidFill>
                            <a:schemeClr val="accent5"/>
                          </a:solidFill>
                          <a:uFill>
                            <a:noFill/>
                          </a:uFill>
                          <a:latin typeface="Koulen"/>
                          <a:ea typeface="Koulen"/>
                          <a:cs typeface="Koulen"/>
                          <a:sym typeface="Koulen"/>
                          <a:hlinkClick action="ppaction://hlinksldjump" r:id="rId8">
                            <a:extLst>
                              <a:ext uri="{A12FA001-AC4F-418D-AE19-62706E023703}">
                                <ahyp:hlinkClr val="tx"/>
                              </a:ext>
                            </a:extLst>
                          </a:hlinkClick>
                        </a:rPr>
                        <a:t>INFOGRAPHIC RESOURCES</a:t>
                      </a:r>
                      <a:endParaRPr sz="13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accent5"/>
                          </a:solidFill>
                          <a:latin typeface="Lexend"/>
                          <a:ea typeface="Lexend"/>
                          <a:cs typeface="Lexend"/>
                          <a:sym typeface="Lexend"/>
                        </a:rPr>
                        <a:t>These can be used in the template, and their size and color can be edited</a:t>
                      </a:r>
                      <a:endParaRPr sz="1000">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r h="350500">
                <a:tc>
                  <a:txBody>
                    <a:bodyPr/>
                    <a:lstStyle/>
                    <a:p>
                      <a:pPr indent="0" lvl="0" marL="0" rtl="0" algn="l">
                        <a:spcBef>
                          <a:spcPts val="0"/>
                        </a:spcBef>
                        <a:spcAft>
                          <a:spcPts val="0"/>
                        </a:spcAft>
                        <a:buNone/>
                      </a:pPr>
                      <a:r>
                        <a:rPr lang="en" sz="1300">
                          <a:solidFill>
                            <a:schemeClr val="accent5"/>
                          </a:solidFill>
                          <a:latin typeface="Koulen"/>
                          <a:ea typeface="Koulen"/>
                          <a:cs typeface="Koulen"/>
                          <a:sym typeface="Koulen"/>
                        </a:rPr>
                        <a:t>EDITABLE PRESENTATION THEME </a:t>
                      </a:r>
                      <a:endParaRPr sz="1300">
                        <a:solidFill>
                          <a:schemeClr val="accent5"/>
                        </a:solidFill>
                        <a:latin typeface="Koulen"/>
                        <a:ea typeface="Koulen"/>
                        <a:cs typeface="Koulen"/>
                        <a:sym typeface="Koule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accent5"/>
                          </a:solidFill>
                          <a:latin typeface="Lexend"/>
                          <a:ea typeface="Lexend"/>
                          <a:cs typeface="Lexend"/>
                          <a:sym typeface="Lexend"/>
                        </a:rPr>
                        <a:t>You can edit the master slides easily. For more info, click </a:t>
                      </a:r>
                      <a:r>
                        <a:rPr lang="en" sz="1000">
                          <a:solidFill>
                            <a:schemeClr val="accent5"/>
                          </a:solidFill>
                          <a:uFill>
                            <a:noFill/>
                          </a:uFill>
                          <a:latin typeface="Lexend"/>
                          <a:ea typeface="Lexend"/>
                          <a:cs typeface="Lexend"/>
                          <a:sym typeface="Lexend"/>
                          <a:hlinkClick r:id="rId9">
                            <a:extLst>
                              <a:ext uri="{A12FA001-AC4F-418D-AE19-62706E023703}">
                                <ahyp:hlinkClr val="tx"/>
                              </a:ext>
                            </a:extLst>
                          </a:hlinkClick>
                        </a:rPr>
                        <a:t>here</a:t>
                      </a:r>
                      <a:endParaRPr sz="1000">
                        <a:solidFill>
                          <a:schemeClr val="accent5"/>
                        </a:solidFill>
                        <a:latin typeface="Lexend"/>
                        <a:ea typeface="Lexend"/>
                        <a:cs typeface="Lexend"/>
                        <a:sym typeface="Lexen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dk2"/>
                    </a:solidFill>
                  </a:tcPr>
                </a:tc>
              </a:tr>
            </a:tbl>
          </a:graphicData>
        </a:graphic>
      </p:graphicFrame>
      <p:sp>
        <p:nvSpPr>
          <p:cNvPr id="9239" name="Google Shape;9239;p100"/>
          <p:cNvSpPr txBox="1"/>
          <p:nvPr/>
        </p:nvSpPr>
        <p:spPr>
          <a:xfrm>
            <a:off x="621150" y="1180238"/>
            <a:ext cx="7901700" cy="3390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a:solidFill>
                  <a:schemeClr val="accent5"/>
                </a:solidFill>
                <a:latin typeface="Lexend"/>
                <a:ea typeface="Lexend"/>
                <a:cs typeface="Lexend"/>
                <a:sym typeface="Lexend"/>
              </a:rPr>
              <a:t>You can delete this slide when you’re done editing the presentation</a:t>
            </a:r>
            <a:endParaRPr>
              <a:solidFill>
                <a:schemeClr val="accent5"/>
              </a:solidFill>
              <a:latin typeface="Lexend"/>
              <a:ea typeface="Lexend"/>
              <a:cs typeface="Lexend"/>
              <a:sym typeface="Lexend"/>
            </a:endParaRPr>
          </a:p>
        </p:txBody>
      </p:sp>
      <p:sp>
        <p:nvSpPr>
          <p:cNvPr id="9240" name="Google Shape;9240;p100"/>
          <p:cNvSpPr txBox="1"/>
          <p:nvPr/>
        </p:nvSpPr>
        <p:spPr>
          <a:xfrm>
            <a:off x="748725" y="41468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5"/>
                </a:solidFill>
                <a:latin typeface="Lexend"/>
                <a:ea typeface="Lexend"/>
                <a:cs typeface="Lexend"/>
                <a:sym typeface="Lexend"/>
              </a:rPr>
              <a:t>For more info:</a:t>
            </a:r>
            <a:br>
              <a:rPr lang="en" sz="900">
                <a:solidFill>
                  <a:schemeClr val="accent5"/>
                </a:solidFill>
                <a:latin typeface="Lexend"/>
                <a:ea typeface="Lexend"/>
                <a:cs typeface="Lexend"/>
                <a:sym typeface="Lexend"/>
              </a:rPr>
            </a:br>
            <a:r>
              <a:rPr lang="en" sz="1100">
                <a:solidFill>
                  <a:schemeClr val="accent5"/>
                </a:solidFill>
                <a:uFill>
                  <a:noFill/>
                </a:uFill>
                <a:latin typeface="Lexend"/>
                <a:ea typeface="Lexend"/>
                <a:cs typeface="Lexend"/>
                <a:sym typeface="Lexend"/>
                <a:hlinkClick r:id="rId10">
                  <a:extLst>
                    <a:ext uri="{A12FA001-AC4F-418D-AE19-62706E023703}">
                      <ahyp:hlinkClr val="tx"/>
                    </a:ext>
                  </a:extLst>
                </a:hlinkClick>
              </a:rPr>
              <a:t>SLIDESGO </a:t>
            </a:r>
            <a:r>
              <a:rPr lang="en" sz="1100">
                <a:solidFill>
                  <a:schemeClr val="accent5"/>
                </a:solidFill>
                <a:latin typeface="Lexend"/>
                <a:ea typeface="Lexend"/>
                <a:cs typeface="Lexend"/>
                <a:sym typeface="Lexend"/>
              </a:rPr>
              <a:t>| </a:t>
            </a:r>
            <a:r>
              <a:rPr lang="en" sz="1100">
                <a:solidFill>
                  <a:schemeClr val="accent5"/>
                </a:solidFill>
                <a:uFill>
                  <a:noFill/>
                </a:uFill>
                <a:latin typeface="Lexend"/>
                <a:ea typeface="Lexend"/>
                <a:cs typeface="Lexend"/>
                <a:sym typeface="Lexend"/>
                <a:hlinkClick r:id="rId11">
                  <a:extLst>
                    <a:ext uri="{A12FA001-AC4F-418D-AE19-62706E023703}">
                      <ahyp:hlinkClr val="tx"/>
                    </a:ext>
                  </a:extLst>
                </a:hlinkClick>
              </a:rPr>
              <a:t>BLOG</a:t>
            </a:r>
            <a:r>
              <a:rPr lang="en" sz="1100">
                <a:solidFill>
                  <a:schemeClr val="accent5"/>
                </a:solidFill>
                <a:latin typeface="Lexend"/>
                <a:ea typeface="Lexend"/>
                <a:cs typeface="Lexend"/>
                <a:sym typeface="Lexend"/>
              </a:rPr>
              <a:t> | </a:t>
            </a:r>
            <a:r>
              <a:rPr lang="en" sz="1100">
                <a:solidFill>
                  <a:schemeClr val="accent5"/>
                </a:solidFill>
                <a:uFill>
                  <a:noFill/>
                </a:uFill>
                <a:latin typeface="Lexend"/>
                <a:ea typeface="Lexend"/>
                <a:cs typeface="Lexend"/>
                <a:sym typeface="Lexend"/>
                <a:hlinkClick r:id="rId12">
                  <a:extLst>
                    <a:ext uri="{A12FA001-AC4F-418D-AE19-62706E023703}">
                      <ahyp:hlinkClr val="tx"/>
                    </a:ext>
                  </a:extLst>
                </a:hlinkClick>
              </a:rPr>
              <a:t>FAQ</a:t>
            </a:r>
            <a:r>
              <a:rPr lang="en" sz="1100">
                <a:solidFill>
                  <a:schemeClr val="accent5"/>
                </a:solidFill>
                <a:latin typeface="Lexend"/>
                <a:ea typeface="Lexend"/>
                <a:cs typeface="Lexend"/>
                <a:sym typeface="Lexend"/>
              </a:rPr>
              <a:t>s</a:t>
            </a:r>
            <a:endParaRPr sz="1100">
              <a:solidFill>
                <a:schemeClr val="accent5"/>
              </a:solidFill>
              <a:latin typeface="Lexend"/>
              <a:ea typeface="Lexend"/>
              <a:cs typeface="Lexend"/>
              <a:sym typeface="Lexend"/>
            </a:endParaRPr>
          </a:p>
        </p:txBody>
      </p:sp>
      <p:sp>
        <p:nvSpPr>
          <p:cNvPr id="9241" name="Google Shape;9241;p100"/>
          <p:cNvSpPr txBox="1"/>
          <p:nvPr/>
        </p:nvSpPr>
        <p:spPr>
          <a:xfrm>
            <a:off x="4053575" y="4146875"/>
            <a:ext cx="4341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5"/>
                </a:solidFill>
                <a:latin typeface="Lexend"/>
                <a:ea typeface="Lexend"/>
                <a:cs typeface="Lexend"/>
                <a:sym typeface="Lexend"/>
              </a:rPr>
              <a:t>You can visit our sister </a:t>
            </a:r>
            <a:r>
              <a:rPr lang="en" sz="1100">
                <a:solidFill>
                  <a:schemeClr val="accent5"/>
                </a:solidFill>
                <a:latin typeface="Lexend"/>
                <a:ea typeface="Lexend"/>
                <a:cs typeface="Lexend"/>
                <a:sym typeface="Lexend"/>
              </a:rPr>
              <a:t>projects</a:t>
            </a:r>
            <a:r>
              <a:rPr lang="en" sz="1100">
                <a:solidFill>
                  <a:schemeClr val="accent5"/>
                </a:solidFill>
                <a:latin typeface="Lexend"/>
                <a:ea typeface="Lexend"/>
                <a:cs typeface="Lexend"/>
                <a:sym typeface="Lexend"/>
              </a:rPr>
              <a:t>:</a:t>
            </a:r>
            <a:br>
              <a:rPr lang="en" sz="1100">
                <a:solidFill>
                  <a:schemeClr val="accent5"/>
                </a:solidFill>
                <a:latin typeface="Lexend"/>
                <a:ea typeface="Lexend"/>
                <a:cs typeface="Lexend"/>
                <a:sym typeface="Lexend"/>
              </a:rPr>
            </a:br>
            <a:r>
              <a:rPr lang="en" sz="1100">
                <a:solidFill>
                  <a:schemeClr val="accent5"/>
                </a:solidFill>
                <a:uFill>
                  <a:noFill/>
                </a:uFill>
                <a:latin typeface="Lexend"/>
                <a:ea typeface="Lexend"/>
                <a:cs typeface="Lexend"/>
                <a:sym typeface="Lexend"/>
                <a:hlinkClick r:id="rId13">
                  <a:extLst>
                    <a:ext uri="{A12FA001-AC4F-418D-AE19-62706E023703}">
                      <ahyp:hlinkClr val="tx"/>
                    </a:ext>
                  </a:extLst>
                </a:hlinkClick>
              </a:rPr>
              <a:t>FREEPIK</a:t>
            </a:r>
            <a:r>
              <a:rPr lang="en" sz="1100">
                <a:solidFill>
                  <a:schemeClr val="accent5"/>
                </a:solidFill>
                <a:latin typeface="Lexend"/>
                <a:ea typeface="Lexend"/>
                <a:cs typeface="Lexend"/>
                <a:sym typeface="Lexend"/>
              </a:rPr>
              <a:t> | </a:t>
            </a:r>
            <a:r>
              <a:rPr lang="en" sz="1100">
                <a:solidFill>
                  <a:schemeClr val="accent5"/>
                </a:solidFill>
                <a:uFill>
                  <a:noFill/>
                </a:uFill>
                <a:latin typeface="Lexend"/>
                <a:ea typeface="Lexend"/>
                <a:cs typeface="Lexend"/>
                <a:sym typeface="Lexend"/>
                <a:hlinkClick r:id="rId14">
                  <a:extLst>
                    <a:ext uri="{A12FA001-AC4F-418D-AE19-62706E023703}">
                      <ahyp:hlinkClr val="tx"/>
                    </a:ext>
                  </a:extLst>
                </a:hlinkClick>
              </a:rPr>
              <a:t>FLATICON</a:t>
            </a:r>
            <a:r>
              <a:rPr lang="en" sz="1100">
                <a:solidFill>
                  <a:schemeClr val="accent5"/>
                </a:solidFill>
                <a:latin typeface="Lexend"/>
                <a:ea typeface="Lexend"/>
                <a:cs typeface="Lexend"/>
                <a:sym typeface="Lexend"/>
              </a:rPr>
              <a:t> | </a:t>
            </a:r>
            <a:r>
              <a:rPr lang="en" sz="1100">
                <a:solidFill>
                  <a:schemeClr val="accent5"/>
                </a:solidFill>
                <a:uFill>
                  <a:noFill/>
                </a:uFill>
                <a:latin typeface="Lexend"/>
                <a:ea typeface="Lexend"/>
                <a:cs typeface="Lexend"/>
                <a:sym typeface="Lexend"/>
                <a:hlinkClick r:id="rId15">
                  <a:extLst>
                    <a:ext uri="{A12FA001-AC4F-418D-AE19-62706E023703}">
                      <ahyp:hlinkClr val="tx"/>
                    </a:ext>
                  </a:extLst>
                </a:hlinkClick>
              </a:rPr>
              <a:t>STORYSET</a:t>
            </a:r>
            <a:r>
              <a:rPr lang="en" sz="1100">
                <a:solidFill>
                  <a:schemeClr val="accent5"/>
                </a:solidFill>
                <a:latin typeface="Lexend"/>
                <a:ea typeface="Lexend"/>
                <a:cs typeface="Lexend"/>
                <a:sym typeface="Lexend"/>
              </a:rPr>
              <a:t> | </a:t>
            </a:r>
            <a:r>
              <a:rPr lang="en" sz="1100">
                <a:solidFill>
                  <a:schemeClr val="accent5"/>
                </a:solidFill>
                <a:uFill>
                  <a:noFill/>
                </a:uFill>
                <a:latin typeface="Lexend"/>
                <a:ea typeface="Lexend"/>
                <a:cs typeface="Lexend"/>
                <a:sym typeface="Lexend"/>
                <a:hlinkClick r:id="rId16">
                  <a:extLst>
                    <a:ext uri="{A12FA001-AC4F-418D-AE19-62706E023703}">
                      <ahyp:hlinkClr val="tx"/>
                    </a:ext>
                  </a:extLst>
                </a:hlinkClick>
              </a:rPr>
              <a:t>WEPIK </a:t>
            </a:r>
            <a:r>
              <a:rPr lang="en" sz="1100">
                <a:solidFill>
                  <a:schemeClr val="accent5"/>
                </a:solidFill>
                <a:latin typeface="Lexend"/>
                <a:ea typeface="Lexend"/>
                <a:cs typeface="Lexend"/>
                <a:sym typeface="Lexend"/>
              </a:rPr>
              <a:t>| </a:t>
            </a:r>
            <a:r>
              <a:rPr lang="en" sz="1100">
                <a:solidFill>
                  <a:schemeClr val="accent5"/>
                </a:solidFill>
                <a:uFill>
                  <a:noFill/>
                </a:uFill>
                <a:latin typeface="Lexend"/>
                <a:ea typeface="Lexend"/>
                <a:cs typeface="Lexend"/>
                <a:sym typeface="Lexend"/>
                <a:hlinkClick r:id="rId17">
                  <a:extLst>
                    <a:ext uri="{A12FA001-AC4F-418D-AE19-62706E023703}">
                      <ahyp:hlinkClr val="tx"/>
                    </a:ext>
                  </a:extLst>
                </a:hlinkClick>
              </a:rPr>
              <a:t>VIDEVO</a:t>
            </a:r>
            <a:endParaRPr sz="1100">
              <a:solidFill>
                <a:schemeClr val="accent5"/>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pSp>
        <p:nvGrpSpPr>
          <p:cNvPr id="619" name="Google Shape;619;p38"/>
          <p:cNvGrpSpPr/>
          <p:nvPr/>
        </p:nvGrpSpPr>
        <p:grpSpPr>
          <a:xfrm>
            <a:off x="7335690" y="-190960"/>
            <a:ext cx="1807662" cy="1213578"/>
            <a:chOff x="7132236" y="-241819"/>
            <a:chExt cx="2327961" cy="1562681"/>
          </a:xfrm>
        </p:grpSpPr>
        <p:sp>
          <p:nvSpPr>
            <p:cNvPr id="620" name="Google Shape;620;p38"/>
            <p:cNvSpPr/>
            <p:nvPr/>
          </p:nvSpPr>
          <p:spPr>
            <a:xfrm rot="-1170440">
              <a:off x="7173529" y="374615"/>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rot="-1170440">
              <a:off x="7927783" y="107622"/>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rot="-1170440">
              <a:off x="8682037" y="-159371"/>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rot="-1170440">
              <a:off x="7357881" y="895410"/>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rot="-1170440">
              <a:off x="8112136" y="628417"/>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rot="-1170440">
              <a:off x="8866390" y="361423"/>
              <a:ext cx="552515" cy="343004"/>
            </a:xfrm>
            <a:prstGeom prst="ellipse">
              <a:avLst/>
            </a:prstGeom>
            <a:solidFill>
              <a:schemeClr val="accent5"/>
            </a:solidFill>
            <a:ln>
              <a:noFill/>
            </a:ln>
            <a:effectLst>
              <a:outerShdw blurRad="485775" rotWithShape="0" algn="bl" dir="5400000" dist="104775">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38"/>
          <p:cNvSpPr txBox="1"/>
          <p:nvPr>
            <p:ph type="title"/>
          </p:nvPr>
        </p:nvSpPr>
        <p:spPr>
          <a:xfrm>
            <a:off x="621100" y="457625"/>
            <a:ext cx="7901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Tecnologie</a:t>
            </a:r>
            <a:endParaRPr/>
          </a:p>
        </p:txBody>
      </p:sp>
      <p:sp>
        <p:nvSpPr>
          <p:cNvPr id="627" name="Google Shape;627;p38"/>
          <p:cNvSpPr txBox="1"/>
          <p:nvPr>
            <p:ph idx="3" type="subTitle"/>
          </p:nvPr>
        </p:nvSpPr>
        <p:spPr>
          <a:xfrm>
            <a:off x="2010100" y="1802975"/>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Python</a:t>
            </a:r>
            <a:endParaRPr sz="2000"/>
          </a:p>
        </p:txBody>
      </p:sp>
      <p:sp>
        <p:nvSpPr>
          <p:cNvPr id="628" name="Google Shape;628;p38"/>
          <p:cNvSpPr txBox="1"/>
          <p:nvPr>
            <p:ph idx="1" type="subTitle"/>
          </p:nvPr>
        </p:nvSpPr>
        <p:spPr>
          <a:xfrm>
            <a:off x="4921313" y="180296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React</a:t>
            </a:r>
            <a:endParaRPr sz="2000"/>
          </a:p>
        </p:txBody>
      </p:sp>
      <p:sp>
        <p:nvSpPr>
          <p:cNvPr id="629" name="Google Shape;629;p38"/>
          <p:cNvSpPr txBox="1"/>
          <p:nvPr>
            <p:ph idx="4" type="subTitle"/>
          </p:nvPr>
        </p:nvSpPr>
        <p:spPr>
          <a:xfrm>
            <a:off x="3452850" y="231777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6"/>
                </a:solidFill>
                <a:latin typeface="Lexend"/>
                <a:ea typeface="Lexend"/>
                <a:cs typeface="Lexend"/>
                <a:sym typeface="Lexend"/>
              </a:rPr>
              <a:t>Backend</a:t>
            </a:r>
            <a:endParaRPr b="1" sz="2300">
              <a:solidFill>
                <a:schemeClr val="accent6"/>
              </a:solidFill>
              <a:latin typeface="Lexend"/>
              <a:ea typeface="Lexend"/>
              <a:cs typeface="Lexend"/>
              <a:sym typeface="Lexend"/>
            </a:endParaRPr>
          </a:p>
        </p:txBody>
      </p:sp>
      <p:sp>
        <p:nvSpPr>
          <p:cNvPr id="630" name="Google Shape;630;p38"/>
          <p:cNvSpPr txBox="1"/>
          <p:nvPr>
            <p:ph idx="5" type="subTitle"/>
          </p:nvPr>
        </p:nvSpPr>
        <p:spPr>
          <a:xfrm>
            <a:off x="4962713" y="35723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FLASK</a:t>
            </a:r>
            <a:endParaRPr sz="2000"/>
          </a:p>
        </p:txBody>
      </p:sp>
      <p:sp>
        <p:nvSpPr>
          <p:cNvPr id="631" name="Google Shape;631;p38"/>
          <p:cNvSpPr txBox="1"/>
          <p:nvPr>
            <p:ph idx="7" type="subTitle"/>
          </p:nvPr>
        </p:nvSpPr>
        <p:spPr>
          <a:xfrm>
            <a:off x="1984363" y="35554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mONGOdB</a:t>
            </a:r>
            <a:endParaRPr sz="2000"/>
          </a:p>
        </p:txBody>
      </p:sp>
      <p:grpSp>
        <p:nvGrpSpPr>
          <p:cNvPr id="632" name="Google Shape;632;p38"/>
          <p:cNvGrpSpPr/>
          <p:nvPr/>
        </p:nvGrpSpPr>
        <p:grpSpPr>
          <a:xfrm>
            <a:off x="3888243" y="-268781"/>
            <a:ext cx="5242343" cy="4457294"/>
            <a:chOff x="3888243" y="-268781"/>
            <a:chExt cx="5242343" cy="4457294"/>
          </a:xfrm>
        </p:grpSpPr>
        <p:pic>
          <p:nvPicPr>
            <p:cNvPr id="633" name="Google Shape;633;p38"/>
            <p:cNvPicPr preferRelativeResize="0"/>
            <p:nvPr/>
          </p:nvPicPr>
          <p:blipFill>
            <a:blip r:embed="rId3">
              <a:alphaModFix/>
            </a:blip>
            <a:stretch>
              <a:fillRect/>
            </a:stretch>
          </p:blipFill>
          <p:spPr>
            <a:xfrm flipH="1">
              <a:off x="6685030" y="348261"/>
              <a:ext cx="220258" cy="227131"/>
            </a:xfrm>
            <a:prstGeom prst="rect">
              <a:avLst/>
            </a:prstGeom>
            <a:noFill/>
            <a:ln>
              <a:noFill/>
            </a:ln>
          </p:spPr>
        </p:pic>
        <p:pic>
          <p:nvPicPr>
            <p:cNvPr id="634" name="Google Shape;634;p38"/>
            <p:cNvPicPr preferRelativeResize="0"/>
            <p:nvPr/>
          </p:nvPicPr>
          <p:blipFill>
            <a:blip r:embed="rId4">
              <a:alphaModFix/>
            </a:blip>
            <a:stretch>
              <a:fillRect/>
            </a:stretch>
          </p:blipFill>
          <p:spPr>
            <a:xfrm flipH="1">
              <a:off x="8551286" y="-6"/>
              <a:ext cx="579299" cy="535467"/>
            </a:xfrm>
            <a:prstGeom prst="rect">
              <a:avLst/>
            </a:prstGeom>
            <a:noFill/>
            <a:ln>
              <a:noFill/>
            </a:ln>
          </p:spPr>
        </p:pic>
        <p:pic>
          <p:nvPicPr>
            <p:cNvPr id="635" name="Google Shape;635;p38"/>
            <p:cNvPicPr preferRelativeResize="0"/>
            <p:nvPr/>
          </p:nvPicPr>
          <p:blipFill>
            <a:blip r:embed="rId5">
              <a:alphaModFix/>
            </a:blip>
            <a:stretch>
              <a:fillRect/>
            </a:stretch>
          </p:blipFill>
          <p:spPr>
            <a:xfrm flipH="1">
              <a:off x="7534444" y="364142"/>
              <a:ext cx="838460" cy="369682"/>
            </a:xfrm>
            <a:prstGeom prst="rect">
              <a:avLst/>
            </a:prstGeom>
            <a:noFill/>
            <a:ln>
              <a:noFill/>
            </a:ln>
          </p:spPr>
        </p:pic>
        <p:pic>
          <p:nvPicPr>
            <p:cNvPr id="636" name="Google Shape;636;p38"/>
            <p:cNvPicPr preferRelativeResize="0"/>
            <p:nvPr/>
          </p:nvPicPr>
          <p:blipFill>
            <a:blip r:embed="rId6">
              <a:alphaModFix/>
            </a:blip>
            <a:stretch>
              <a:fillRect/>
            </a:stretch>
          </p:blipFill>
          <p:spPr>
            <a:xfrm flipH="1">
              <a:off x="8463605" y="1090475"/>
              <a:ext cx="485925" cy="367776"/>
            </a:xfrm>
            <a:prstGeom prst="rect">
              <a:avLst/>
            </a:prstGeom>
            <a:noFill/>
            <a:ln>
              <a:noFill/>
            </a:ln>
          </p:spPr>
        </p:pic>
        <p:pic>
          <p:nvPicPr>
            <p:cNvPr id="637" name="Google Shape;637;p38"/>
            <p:cNvPicPr preferRelativeResize="0"/>
            <p:nvPr/>
          </p:nvPicPr>
          <p:blipFill>
            <a:blip r:embed="rId7">
              <a:alphaModFix/>
            </a:blip>
            <a:stretch>
              <a:fillRect/>
            </a:stretch>
          </p:blipFill>
          <p:spPr>
            <a:xfrm flipH="1">
              <a:off x="7390260" y="1176257"/>
              <a:ext cx="723956" cy="475769"/>
            </a:xfrm>
            <a:prstGeom prst="rect">
              <a:avLst/>
            </a:prstGeom>
            <a:noFill/>
            <a:ln>
              <a:noFill/>
            </a:ln>
          </p:spPr>
        </p:pic>
        <p:pic>
          <p:nvPicPr>
            <p:cNvPr id="638" name="Google Shape;638;p38"/>
            <p:cNvPicPr preferRelativeResize="0"/>
            <p:nvPr/>
          </p:nvPicPr>
          <p:blipFill>
            <a:blip r:embed="rId8">
              <a:alphaModFix/>
            </a:blip>
            <a:stretch>
              <a:fillRect/>
            </a:stretch>
          </p:blipFill>
          <p:spPr>
            <a:xfrm flipH="1">
              <a:off x="8013298" y="819618"/>
              <a:ext cx="302444" cy="270855"/>
            </a:xfrm>
            <a:prstGeom prst="rect">
              <a:avLst/>
            </a:prstGeom>
            <a:noFill/>
            <a:ln>
              <a:noFill/>
            </a:ln>
          </p:spPr>
        </p:pic>
        <p:pic>
          <p:nvPicPr>
            <p:cNvPr id="639" name="Google Shape;639;p38"/>
            <p:cNvPicPr preferRelativeResize="0"/>
            <p:nvPr/>
          </p:nvPicPr>
          <p:blipFill>
            <a:blip r:embed="rId9">
              <a:alphaModFix/>
            </a:blip>
            <a:stretch>
              <a:fillRect/>
            </a:stretch>
          </p:blipFill>
          <p:spPr>
            <a:xfrm flipH="1">
              <a:off x="7055710" y="-91924"/>
              <a:ext cx="723954" cy="440174"/>
            </a:xfrm>
            <a:prstGeom prst="rect">
              <a:avLst/>
            </a:prstGeom>
            <a:noFill/>
            <a:ln>
              <a:noFill/>
            </a:ln>
          </p:spPr>
        </p:pic>
        <p:pic>
          <p:nvPicPr>
            <p:cNvPr id="640" name="Google Shape;640;p38"/>
            <p:cNvPicPr preferRelativeResize="0"/>
            <p:nvPr/>
          </p:nvPicPr>
          <p:blipFill>
            <a:blip r:embed="rId10">
              <a:alphaModFix/>
            </a:blip>
            <a:stretch>
              <a:fillRect/>
            </a:stretch>
          </p:blipFill>
          <p:spPr>
            <a:xfrm flipH="1">
              <a:off x="7902226" y="1758066"/>
              <a:ext cx="102902" cy="135296"/>
            </a:xfrm>
            <a:prstGeom prst="rect">
              <a:avLst/>
            </a:prstGeom>
            <a:noFill/>
            <a:ln>
              <a:noFill/>
            </a:ln>
          </p:spPr>
        </p:pic>
        <p:pic>
          <p:nvPicPr>
            <p:cNvPr id="641" name="Google Shape;641;p38"/>
            <p:cNvPicPr preferRelativeResize="0"/>
            <p:nvPr/>
          </p:nvPicPr>
          <p:blipFill>
            <a:blip r:embed="rId11">
              <a:alphaModFix/>
            </a:blip>
            <a:stretch>
              <a:fillRect/>
            </a:stretch>
          </p:blipFill>
          <p:spPr>
            <a:xfrm flipH="1">
              <a:off x="8432541" y="309072"/>
              <a:ext cx="59073" cy="80034"/>
            </a:xfrm>
            <a:prstGeom prst="rect">
              <a:avLst/>
            </a:prstGeom>
            <a:noFill/>
            <a:ln>
              <a:noFill/>
            </a:ln>
          </p:spPr>
        </p:pic>
        <p:pic>
          <p:nvPicPr>
            <p:cNvPr id="642" name="Google Shape;642;p38"/>
            <p:cNvPicPr preferRelativeResize="0"/>
            <p:nvPr/>
          </p:nvPicPr>
          <p:blipFill>
            <a:blip r:embed="rId3">
              <a:alphaModFix/>
            </a:blip>
            <a:stretch>
              <a:fillRect/>
            </a:stretch>
          </p:blipFill>
          <p:spPr>
            <a:xfrm flipH="1" rot="-3412593">
              <a:off x="8596458" y="1564279"/>
              <a:ext cx="220257" cy="227131"/>
            </a:xfrm>
            <a:prstGeom prst="rect">
              <a:avLst/>
            </a:prstGeom>
            <a:noFill/>
            <a:ln>
              <a:noFill/>
            </a:ln>
          </p:spPr>
        </p:pic>
        <p:pic>
          <p:nvPicPr>
            <p:cNvPr id="643" name="Google Shape;643;p38"/>
            <p:cNvPicPr preferRelativeResize="0"/>
            <p:nvPr/>
          </p:nvPicPr>
          <p:blipFill>
            <a:blip r:embed="rId12">
              <a:alphaModFix/>
            </a:blip>
            <a:stretch>
              <a:fillRect/>
            </a:stretch>
          </p:blipFill>
          <p:spPr>
            <a:xfrm flipH="1" rot="-3412598">
              <a:off x="8272644" y="2148986"/>
              <a:ext cx="378925" cy="367777"/>
            </a:xfrm>
            <a:prstGeom prst="rect">
              <a:avLst/>
            </a:prstGeom>
            <a:noFill/>
            <a:ln>
              <a:noFill/>
            </a:ln>
          </p:spPr>
        </p:pic>
        <p:pic>
          <p:nvPicPr>
            <p:cNvPr id="644" name="Google Shape;644;p38"/>
            <p:cNvPicPr preferRelativeResize="0"/>
            <p:nvPr/>
          </p:nvPicPr>
          <p:blipFill>
            <a:blip r:embed="rId4">
              <a:alphaModFix/>
            </a:blip>
            <a:stretch>
              <a:fillRect/>
            </a:stretch>
          </p:blipFill>
          <p:spPr>
            <a:xfrm flipH="1" rot="10800000">
              <a:off x="4835587" y="-268769"/>
              <a:ext cx="579299" cy="535467"/>
            </a:xfrm>
            <a:prstGeom prst="rect">
              <a:avLst/>
            </a:prstGeom>
            <a:noFill/>
            <a:ln>
              <a:noFill/>
            </a:ln>
          </p:spPr>
        </p:pic>
        <p:pic>
          <p:nvPicPr>
            <p:cNvPr id="645" name="Google Shape;645;p38"/>
            <p:cNvPicPr preferRelativeResize="0"/>
            <p:nvPr/>
          </p:nvPicPr>
          <p:blipFill>
            <a:blip r:embed="rId5">
              <a:alphaModFix/>
            </a:blip>
            <a:stretch>
              <a:fillRect/>
            </a:stretch>
          </p:blipFill>
          <p:spPr>
            <a:xfrm flipH="1" rot="-971976">
              <a:off x="8042867" y="707112"/>
              <a:ext cx="838460" cy="369682"/>
            </a:xfrm>
            <a:prstGeom prst="rect">
              <a:avLst/>
            </a:prstGeom>
            <a:noFill/>
            <a:ln>
              <a:noFill/>
            </a:ln>
          </p:spPr>
        </p:pic>
        <p:pic>
          <p:nvPicPr>
            <p:cNvPr id="646" name="Google Shape;646;p38"/>
            <p:cNvPicPr preferRelativeResize="0"/>
            <p:nvPr/>
          </p:nvPicPr>
          <p:blipFill>
            <a:blip r:embed="rId6">
              <a:alphaModFix/>
            </a:blip>
            <a:stretch>
              <a:fillRect/>
            </a:stretch>
          </p:blipFill>
          <p:spPr>
            <a:xfrm flipH="1" rot="-3412599">
              <a:off x="6791576" y="472961"/>
              <a:ext cx="485926" cy="367776"/>
            </a:xfrm>
            <a:prstGeom prst="rect">
              <a:avLst/>
            </a:prstGeom>
            <a:noFill/>
            <a:ln>
              <a:noFill/>
            </a:ln>
          </p:spPr>
        </p:pic>
        <p:pic>
          <p:nvPicPr>
            <p:cNvPr id="647" name="Google Shape;647;p38"/>
            <p:cNvPicPr preferRelativeResize="0"/>
            <p:nvPr/>
          </p:nvPicPr>
          <p:blipFill>
            <a:blip r:embed="rId7">
              <a:alphaModFix/>
            </a:blip>
            <a:stretch>
              <a:fillRect/>
            </a:stretch>
          </p:blipFill>
          <p:spPr>
            <a:xfrm flipH="1" rot="-3412601">
              <a:off x="5775625" y="-73519"/>
              <a:ext cx="723957" cy="475769"/>
            </a:xfrm>
            <a:prstGeom prst="rect">
              <a:avLst/>
            </a:prstGeom>
            <a:noFill/>
            <a:ln>
              <a:noFill/>
            </a:ln>
          </p:spPr>
        </p:pic>
        <p:pic>
          <p:nvPicPr>
            <p:cNvPr id="648" name="Google Shape;648;p38"/>
            <p:cNvPicPr preferRelativeResize="0"/>
            <p:nvPr/>
          </p:nvPicPr>
          <p:blipFill>
            <a:blip r:embed="rId8">
              <a:alphaModFix/>
            </a:blip>
            <a:stretch>
              <a:fillRect/>
            </a:stretch>
          </p:blipFill>
          <p:spPr>
            <a:xfrm flipH="1" rot="-3412598">
              <a:off x="8249416" y="3852434"/>
              <a:ext cx="302444" cy="270855"/>
            </a:xfrm>
            <a:prstGeom prst="rect">
              <a:avLst/>
            </a:prstGeom>
            <a:noFill/>
            <a:ln>
              <a:noFill/>
            </a:ln>
          </p:spPr>
        </p:pic>
        <p:pic>
          <p:nvPicPr>
            <p:cNvPr id="649" name="Google Shape;649;p38"/>
            <p:cNvPicPr preferRelativeResize="0"/>
            <p:nvPr/>
          </p:nvPicPr>
          <p:blipFill>
            <a:blip r:embed="rId9">
              <a:alphaModFix/>
            </a:blip>
            <a:stretch>
              <a:fillRect/>
            </a:stretch>
          </p:blipFill>
          <p:spPr>
            <a:xfrm flipH="1" rot="-1424746">
              <a:off x="5977186" y="241736"/>
              <a:ext cx="723954" cy="440174"/>
            </a:xfrm>
            <a:prstGeom prst="rect">
              <a:avLst/>
            </a:prstGeom>
            <a:noFill/>
            <a:ln>
              <a:noFill/>
            </a:ln>
          </p:spPr>
        </p:pic>
        <p:pic>
          <p:nvPicPr>
            <p:cNvPr id="650" name="Google Shape;650;p38"/>
            <p:cNvPicPr preferRelativeResize="0"/>
            <p:nvPr/>
          </p:nvPicPr>
          <p:blipFill>
            <a:blip r:embed="rId10">
              <a:alphaModFix/>
            </a:blip>
            <a:stretch>
              <a:fillRect/>
            </a:stretch>
          </p:blipFill>
          <p:spPr>
            <a:xfrm flipH="1" rot="-3412599">
              <a:off x="7812996" y="2639859"/>
              <a:ext cx="102902" cy="135296"/>
            </a:xfrm>
            <a:prstGeom prst="rect">
              <a:avLst/>
            </a:prstGeom>
            <a:noFill/>
            <a:ln>
              <a:noFill/>
            </a:ln>
          </p:spPr>
        </p:pic>
        <p:pic>
          <p:nvPicPr>
            <p:cNvPr id="651" name="Google Shape;651;p38"/>
            <p:cNvPicPr preferRelativeResize="0"/>
            <p:nvPr/>
          </p:nvPicPr>
          <p:blipFill>
            <a:blip r:embed="rId11">
              <a:alphaModFix/>
            </a:blip>
            <a:stretch>
              <a:fillRect/>
            </a:stretch>
          </p:blipFill>
          <p:spPr>
            <a:xfrm flipH="1" rot="-3412599">
              <a:off x="6309627" y="770920"/>
              <a:ext cx="59073" cy="80034"/>
            </a:xfrm>
            <a:prstGeom prst="rect">
              <a:avLst/>
            </a:prstGeom>
            <a:noFill/>
            <a:ln>
              <a:noFill/>
            </a:ln>
          </p:spPr>
        </p:pic>
        <p:pic>
          <p:nvPicPr>
            <p:cNvPr id="652" name="Google Shape;652;p38"/>
            <p:cNvPicPr preferRelativeResize="0"/>
            <p:nvPr/>
          </p:nvPicPr>
          <p:blipFill>
            <a:blip r:embed="rId7">
              <a:alphaModFix/>
            </a:blip>
            <a:stretch>
              <a:fillRect/>
            </a:stretch>
          </p:blipFill>
          <p:spPr>
            <a:xfrm flipH="1" rot="8464938">
              <a:off x="4739200" y="460256"/>
              <a:ext cx="723956" cy="475769"/>
            </a:xfrm>
            <a:prstGeom prst="rect">
              <a:avLst/>
            </a:prstGeom>
            <a:noFill/>
            <a:ln>
              <a:noFill/>
            </a:ln>
          </p:spPr>
        </p:pic>
        <p:pic>
          <p:nvPicPr>
            <p:cNvPr id="653" name="Google Shape;653;p38"/>
            <p:cNvPicPr preferRelativeResize="0"/>
            <p:nvPr/>
          </p:nvPicPr>
          <p:blipFill>
            <a:blip r:embed="rId11">
              <a:alphaModFix/>
            </a:blip>
            <a:stretch>
              <a:fillRect/>
            </a:stretch>
          </p:blipFill>
          <p:spPr>
            <a:xfrm flipH="1" rot="-3412599">
              <a:off x="8083977" y="3373120"/>
              <a:ext cx="59073" cy="80034"/>
            </a:xfrm>
            <a:prstGeom prst="rect">
              <a:avLst/>
            </a:prstGeom>
            <a:noFill/>
            <a:ln>
              <a:noFill/>
            </a:ln>
          </p:spPr>
        </p:pic>
        <p:pic>
          <p:nvPicPr>
            <p:cNvPr id="654" name="Google Shape;654;p38"/>
            <p:cNvPicPr preferRelativeResize="0"/>
            <p:nvPr/>
          </p:nvPicPr>
          <p:blipFill>
            <a:blip r:embed="rId6">
              <a:alphaModFix/>
            </a:blip>
            <a:stretch>
              <a:fillRect/>
            </a:stretch>
          </p:blipFill>
          <p:spPr>
            <a:xfrm flipH="1" rot="-3412599">
              <a:off x="3932051" y="-55726"/>
              <a:ext cx="485926" cy="367776"/>
            </a:xfrm>
            <a:prstGeom prst="rect">
              <a:avLst/>
            </a:prstGeom>
            <a:noFill/>
            <a:ln>
              <a:noFill/>
            </a:ln>
          </p:spPr>
        </p:pic>
        <p:pic>
          <p:nvPicPr>
            <p:cNvPr id="655" name="Google Shape;655;p38"/>
            <p:cNvPicPr preferRelativeResize="0"/>
            <p:nvPr/>
          </p:nvPicPr>
          <p:blipFill>
            <a:blip r:embed="rId3">
              <a:alphaModFix/>
            </a:blip>
            <a:stretch>
              <a:fillRect/>
            </a:stretch>
          </p:blipFill>
          <p:spPr>
            <a:xfrm flipH="1" rot="-3412593">
              <a:off x="6429583" y="985591"/>
              <a:ext cx="220257" cy="227131"/>
            </a:xfrm>
            <a:prstGeom prst="rect">
              <a:avLst/>
            </a:prstGeom>
            <a:noFill/>
            <a:ln>
              <a:noFill/>
            </a:ln>
          </p:spPr>
        </p:pic>
      </p:grpSp>
      <p:pic>
        <p:nvPicPr>
          <p:cNvPr id="656" name="Google Shape;656;p38"/>
          <p:cNvPicPr preferRelativeResize="0"/>
          <p:nvPr/>
        </p:nvPicPr>
        <p:blipFill>
          <a:blip r:embed="rId13">
            <a:alphaModFix/>
          </a:blip>
          <a:stretch>
            <a:fillRect/>
          </a:stretch>
        </p:blipFill>
        <p:spPr>
          <a:xfrm>
            <a:off x="2815625" y="1308950"/>
            <a:ext cx="575805" cy="572697"/>
          </a:xfrm>
          <a:prstGeom prst="rect">
            <a:avLst/>
          </a:prstGeom>
          <a:noFill/>
          <a:ln>
            <a:noFill/>
          </a:ln>
        </p:spPr>
      </p:pic>
      <p:pic>
        <p:nvPicPr>
          <p:cNvPr id="657" name="Google Shape;657;p38"/>
          <p:cNvPicPr preferRelativeResize="0"/>
          <p:nvPr/>
        </p:nvPicPr>
        <p:blipFill>
          <a:blip r:embed="rId14">
            <a:alphaModFix/>
          </a:blip>
          <a:stretch>
            <a:fillRect/>
          </a:stretch>
        </p:blipFill>
        <p:spPr>
          <a:xfrm>
            <a:off x="5711175" y="1308950"/>
            <a:ext cx="658540" cy="572698"/>
          </a:xfrm>
          <a:prstGeom prst="rect">
            <a:avLst/>
          </a:prstGeom>
          <a:noFill/>
          <a:ln>
            <a:noFill/>
          </a:ln>
        </p:spPr>
      </p:pic>
      <p:pic>
        <p:nvPicPr>
          <p:cNvPr id="658" name="Google Shape;658;p38"/>
          <p:cNvPicPr preferRelativeResize="0"/>
          <p:nvPr/>
        </p:nvPicPr>
        <p:blipFill>
          <a:blip r:embed="rId15">
            <a:alphaModFix/>
          </a:blip>
          <a:stretch>
            <a:fillRect/>
          </a:stretch>
        </p:blipFill>
        <p:spPr>
          <a:xfrm>
            <a:off x="2774275" y="2985400"/>
            <a:ext cx="658550" cy="658550"/>
          </a:xfrm>
          <a:prstGeom prst="rect">
            <a:avLst/>
          </a:prstGeom>
          <a:noFill/>
          <a:ln>
            <a:noFill/>
          </a:ln>
        </p:spPr>
      </p:pic>
      <p:pic>
        <p:nvPicPr>
          <p:cNvPr id="659" name="Google Shape;659;p38"/>
          <p:cNvPicPr preferRelativeResize="0"/>
          <p:nvPr/>
        </p:nvPicPr>
        <p:blipFill>
          <a:blip r:embed="rId16">
            <a:alphaModFix/>
          </a:blip>
          <a:stretch>
            <a:fillRect/>
          </a:stretch>
        </p:blipFill>
        <p:spPr>
          <a:xfrm>
            <a:off x="5794025" y="3026825"/>
            <a:ext cx="575700" cy="575700"/>
          </a:xfrm>
          <a:prstGeom prst="roundRect">
            <a:avLst>
              <a:gd fmla="val 16667" name="adj"/>
            </a:avLst>
          </a:prstGeom>
          <a:noFill/>
          <a:ln>
            <a:noFill/>
          </a:ln>
        </p:spPr>
      </p:pic>
      <p:cxnSp>
        <p:nvCxnSpPr>
          <p:cNvPr id="660" name="Google Shape;660;p38"/>
          <p:cNvCxnSpPr/>
          <p:nvPr/>
        </p:nvCxnSpPr>
        <p:spPr>
          <a:xfrm>
            <a:off x="3588900" y="2174350"/>
            <a:ext cx="263400" cy="205500"/>
          </a:xfrm>
          <a:prstGeom prst="straightConnector1">
            <a:avLst/>
          </a:prstGeom>
          <a:noFill/>
          <a:ln cap="flat" cmpd="sng" w="9525">
            <a:solidFill>
              <a:schemeClr val="accent5"/>
            </a:solidFill>
            <a:prstDash val="solid"/>
            <a:round/>
            <a:headEnd len="med" w="med" type="none"/>
            <a:tailEnd len="med" w="med" type="triangle"/>
          </a:ln>
        </p:spPr>
      </p:cxnSp>
      <p:sp>
        <p:nvSpPr>
          <p:cNvPr id="661" name="Google Shape;661;p38"/>
          <p:cNvSpPr txBox="1"/>
          <p:nvPr>
            <p:ph idx="4" type="subTitle"/>
          </p:nvPr>
        </p:nvSpPr>
        <p:spPr>
          <a:xfrm>
            <a:off x="3472875" y="134777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6"/>
                </a:solidFill>
                <a:latin typeface="Lexend"/>
                <a:ea typeface="Lexend"/>
                <a:cs typeface="Lexend"/>
                <a:sym typeface="Lexend"/>
              </a:rPr>
              <a:t>Frontend</a:t>
            </a:r>
            <a:endParaRPr b="1" sz="2300">
              <a:solidFill>
                <a:schemeClr val="accent6"/>
              </a:solidFill>
              <a:latin typeface="Lexend"/>
              <a:ea typeface="Lexend"/>
              <a:cs typeface="Lexend"/>
              <a:sym typeface="Lexend"/>
            </a:endParaRPr>
          </a:p>
        </p:txBody>
      </p:sp>
      <p:cxnSp>
        <p:nvCxnSpPr>
          <p:cNvPr id="662" name="Google Shape;662;p38"/>
          <p:cNvCxnSpPr/>
          <p:nvPr/>
        </p:nvCxnSpPr>
        <p:spPr>
          <a:xfrm rot="10800000">
            <a:off x="5341750" y="2784525"/>
            <a:ext cx="308400" cy="198900"/>
          </a:xfrm>
          <a:prstGeom prst="straightConnector1">
            <a:avLst/>
          </a:prstGeom>
          <a:noFill/>
          <a:ln cap="flat" cmpd="sng" w="9525">
            <a:solidFill>
              <a:schemeClr val="accent5"/>
            </a:solidFill>
            <a:prstDash val="solid"/>
            <a:round/>
            <a:headEnd len="med" w="med" type="none"/>
            <a:tailEnd len="med" w="med" type="triangle"/>
          </a:ln>
        </p:spPr>
      </p:cxnSp>
      <p:cxnSp>
        <p:nvCxnSpPr>
          <p:cNvPr id="663" name="Google Shape;663;p38"/>
          <p:cNvCxnSpPr/>
          <p:nvPr/>
        </p:nvCxnSpPr>
        <p:spPr>
          <a:xfrm flipH="1">
            <a:off x="5319450" y="1632325"/>
            <a:ext cx="343500" cy="3600"/>
          </a:xfrm>
          <a:prstGeom prst="straightConnector1">
            <a:avLst/>
          </a:prstGeom>
          <a:noFill/>
          <a:ln cap="flat" cmpd="sng" w="9525">
            <a:solidFill>
              <a:schemeClr val="accent5"/>
            </a:solidFill>
            <a:prstDash val="solid"/>
            <a:round/>
            <a:headEnd len="med" w="med" type="none"/>
            <a:tailEnd len="med" w="med" type="triangle"/>
          </a:ln>
        </p:spPr>
      </p:cxnSp>
      <p:sp>
        <p:nvSpPr>
          <p:cNvPr id="664" name="Google Shape;664;p38"/>
          <p:cNvSpPr txBox="1"/>
          <p:nvPr>
            <p:ph idx="4" type="subTitle"/>
          </p:nvPr>
        </p:nvSpPr>
        <p:spPr>
          <a:xfrm>
            <a:off x="3452850" y="32030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Lexend"/>
                <a:ea typeface="Lexend"/>
                <a:cs typeface="Lexend"/>
                <a:sym typeface="Lexend"/>
              </a:rPr>
              <a:t>Database</a:t>
            </a:r>
            <a:endParaRPr b="1" sz="2300">
              <a:latin typeface="Lexend"/>
              <a:ea typeface="Lexend"/>
              <a:cs typeface="Lexend"/>
              <a:sym typeface="Lexend"/>
            </a:endParaRPr>
          </a:p>
        </p:txBody>
      </p:sp>
      <p:cxnSp>
        <p:nvCxnSpPr>
          <p:cNvPr id="665" name="Google Shape;665;p38"/>
          <p:cNvCxnSpPr/>
          <p:nvPr/>
        </p:nvCxnSpPr>
        <p:spPr>
          <a:xfrm flipH="1" rot="10800000">
            <a:off x="3494038" y="3477975"/>
            <a:ext cx="306900" cy="8100"/>
          </a:xfrm>
          <a:prstGeom prst="straightConnector1">
            <a:avLst/>
          </a:prstGeom>
          <a:noFill/>
          <a:ln cap="flat" cmpd="sng" w="9525">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9"/>
          <p:cNvSpPr txBox="1"/>
          <p:nvPr>
            <p:ph type="title"/>
          </p:nvPr>
        </p:nvSpPr>
        <p:spPr>
          <a:xfrm>
            <a:off x="5176325" y="1939200"/>
            <a:ext cx="28353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671" name="Google Shape;671;p39"/>
          <p:cNvSpPr txBox="1"/>
          <p:nvPr>
            <p:ph idx="2" type="title"/>
          </p:nvPr>
        </p:nvSpPr>
        <p:spPr>
          <a:xfrm>
            <a:off x="5798225" y="809788"/>
            <a:ext cx="15915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72" name="Google Shape;672;p39"/>
          <p:cNvGrpSpPr/>
          <p:nvPr/>
        </p:nvGrpSpPr>
        <p:grpSpPr>
          <a:xfrm>
            <a:off x="0" y="4049475"/>
            <a:ext cx="9144000" cy="1524785"/>
            <a:chOff x="0" y="4634298"/>
            <a:chExt cx="9144000" cy="939717"/>
          </a:xfrm>
        </p:grpSpPr>
        <p:sp>
          <p:nvSpPr>
            <p:cNvPr id="673" name="Google Shape;673;p39"/>
            <p:cNvSpPr/>
            <p:nvPr/>
          </p:nvSpPr>
          <p:spPr>
            <a:xfrm>
              <a:off x="0" y="4634300"/>
              <a:ext cx="9144000" cy="753000"/>
            </a:xfrm>
            <a:prstGeom prst="rect">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1681680" y="4634298"/>
              <a:ext cx="5780640" cy="939717"/>
            </a:xfrm>
            <a:custGeom>
              <a:rect b="b" l="l" r="r" t="t"/>
              <a:pathLst>
                <a:path extrusionOk="0" h="55075" w="183965">
                  <a:moveTo>
                    <a:pt x="85364" y="7483"/>
                  </a:moveTo>
                  <a:cubicBezTo>
                    <a:pt x="86844" y="7483"/>
                    <a:pt x="88084" y="7509"/>
                    <a:pt x="89022" y="7561"/>
                  </a:cubicBezTo>
                  <a:lnTo>
                    <a:pt x="88811" y="20926"/>
                  </a:lnTo>
                  <a:cubicBezTo>
                    <a:pt x="73372" y="20890"/>
                    <a:pt x="58882" y="20152"/>
                    <a:pt x="47944" y="18851"/>
                  </a:cubicBezTo>
                  <a:cubicBezTo>
                    <a:pt x="0" y="12296"/>
                    <a:pt x="65133" y="7483"/>
                    <a:pt x="85364" y="7483"/>
                  </a:cubicBezTo>
                  <a:close/>
                  <a:moveTo>
                    <a:pt x="93685" y="7462"/>
                  </a:moveTo>
                  <a:cubicBezTo>
                    <a:pt x="114596" y="7462"/>
                    <a:pt x="179624" y="12285"/>
                    <a:pt x="131717" y="18851"/>
                  </a:cubicBezTo>
                  <a:cubicBezTo>
                    <a:pt x="120498" y="20187"/>
                    <a:pt x="105622" y="20926"/>
                    <a:pt x="89796" y="20926"/>
                  </a:cubicBezTo>
                  <a:lnTo>
                    <a:pt x="89514" y="7561"/>
                  </a:lnTo>
                  <a:cubicBezTo>
                    <a:pt x="90549" y="7495"/>
                    <a:pt x="91968" y="7462"/>
                    <a:pt x="93685" y="7462"/>
                  </a:cubicBezTo>
                  <a:close/>
                  <a:moveTo>
                    <a:pt x="89127" y="0"/>
                  </a:moveTo>
                  <a:lnTo>
                    <a:pt x="89022" y="6788"/>
                  </a:lnTo>
                  <a:cubicBezTo>
                    <a:pt x="8449" y="6823"/>
                    <a:pt x="7781" y="21594"/>
                    <a:pt x="88811" y="21699"/>
                  </a:cubicBezTo>
                  <a:lnTo>
                    <a:pt x="88248" y="55075"/>
                  </a:lnTo>
                  <a:lnTo>
                    <a:pt x="90464" y="55075"/>
                  </a:lnTo>
                  <a:lnTo>
                    <a:pt x="89796" y="21699"/>
                  </a:lnTo>
                  <a:lnTo>
                    <a:pt x="89796" y="21699"/>
                  </a:lnTo>
                  <a:cubicBezTo>
                    <a:pt x="91149" y="21810"/>
                    <a:pt x="93058" y="21863"/>
                    <a:pt x="95372" y="21863"/>
                  </a:cubicBezTo>
                  <a:cubicBezTo>
                    <a:pt x="118844" y="21863"/>
                    <a:pt x="183964" y="16354"/>
                    <a:pt x="133511" y="8863"/>
                  </a:cubicBezTo>
                  <a:cubicBezTo>
                    <a:pt x="121800" y="7526"/>
                    <a:pt x="106009" y="6788"/>
                    <a:pt x="89514" y="6788"/>
                  </a:cubicBezTo>
                  <a:lnTo>
                    <a:pt x="89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39"/>
            <p:cNvSpPr/>
            <p:nvPr/>
          </p:nvSpPr>
          <p:spPr>
            <a:xfrm>
              <a:off x="5067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23355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41643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59931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7821925" y="4644400"/>
              <a:ext cx="904800" cy="752400"/>
            </a:xfrm>
            <a:prstGeom prst="rect">
              <a:avLst/>
            </a:prstGeom>
            <a:solidFill>
              <a:srgbClr val="FFFFFF">
                <a:alpha val="1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 name="Google Shape;680;p39"/>
          <p:cNvPicPr preferRelativeResize="0"/>
          <p:nvPr/>
        </p:nvPicPr>
        <p:blipFill>
          <a:blip r:embed="rId3">
            <a:alphaModFix/>
          </a:blip>
          <a:stretch>
            <a:fillRect/>
          </a:stretch>
        </p:blipFill>
        <p:spPr>
          <a:xfrm>
            <a:off x="859900" y="197325"/>
            <a:ext cx="3744675" cy="374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0"/>
          <p:cNvSpPr txBox="1"/>
          <p:nvPr>
            <p:ph type="title"/>
          </p:nvPr>
        </p:nvSpPr>
        <p:spPr>
          <a:xfrm>
            <a:off x="621100" y="457625"/>
            <a:ext cx="19404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686" name="Google Shape;686;p40"/>
          <p:cNvPicPr preferRelativeResize="0"/>
          <p:nvPr/>
        </p:nvPicPr>
        <p:blipFill>
          <a:blip r:embed="rId3">
            <a:alphaModFix/>
          </a:blip>
          <a:stretch>
            <a:fillRect/>
          </a:stretch>
        </p:blipFill>
        <p:spPr>
          <a:xfrm>
            <a:off x="1680675" y="1240500"/>
            <a:ext cx="6889950" cy="3744775"/>
          </a:xfrm>
          <a:prstGeom prst="rect">
            <a:avLst/>
          </a:prstGeom>
          <a:noFill/>
          <a:ln>
            <a:noFill/>
          </a:ln>
        </p:spPr>
      </p:pic>
      <p:pic>
        <p:nvPicPr>
          <p:cNvPr id="687" name="Google Shape;687;p40"/>
          <p:cNvPicPr preferRelativeResize="0"/>
          <p:nvPr/>
        </p:nvPicPr>
        <p:blipFill>
          <a:blip r:embed="rId4">
            <a:alphaModFix/>
          </a:blip>
          <a:stretch>
            <a:fillRect/>
          </a:stretch>
        </p:blipFill>
        <p:spPr>
          <a:xfrm>
            <a:off x="1286629" y="1267298"/>
            <a:ext cx="7678045" cy="3601224"/>
          </a:xfrm>
          <a:prstGeom prst="rect">
            <a:avLst/>
          </a:prstGeom>
          <a:noFill/>
          <a:ln>
            <a:noFill/>
          </a:ln>
        </p:spPr>
      </p:pic>
      <p:pic>
        <p:nvPicPr>
          <p:cNvPr id="688" name="Google Shape;688;p40"/>
          <p:cNvPicPr preferRelativeResize="0"/>
          <p:nvPr/>
        </p:nvPicPr>
        <p:blipFill rotWithShape="1">
          <a:blip r:embed="rId5">
            <a:alphaModFix/>
          </a:blip>
          <a:srcRect b="0" l="-610" r="610" t="0"/>
          <a:stretch/>
        </p:blipFill>
        <p:spPr>
          <a:xfrm>
            <a:off x="1421937" y="1274724"/>
            <a:ext cx="7407426" cy="367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1000"/>
                                        <p:tgtEl>
                                          <p:spTgt spid="6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686"/>
                                        </p:tgtEl>
                                        <p:attrNameLst>
                                          <p:attrName>ppt_x</p:attrName>
                                        </p:attrNameLst>
                                      </p:cBhvr>
                                      <p:tavLst>
                                        <p:tav fmla="" tm="0">
                                          <p:val>
                                            <p:strVal val="#ppt_x"/>
                                          </p:val>
                                        </p:tav>
                                        <p:tav fmla="" tm="100000">
                                          <p:val>
                                            <p:strVal val="#ppt_x+1"/>
                                          </p:val>
                                        </p:tav>
                                      </p:tavLst>
                                    </p:anim>
                                    <p:set>
                                      <p:cBhvr>
                                        <p:cTn dur="1" fill="hold">
                                          <p:stCondLst>
                                            <p:cond delay="1000"/>
                                          </p:stCondLst>
                                        </p:cTn>
                                        <p:tgtEl>
                                          <p:spTgt spid="686"/>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1000"/>
                                        <p:tgtEl>
                                          <p:spTgt spid="6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688"/>
                                        </p:tgtEl>
                                        <p:attrNameLst>
                                          <p:attrName>ppt_x</p:attrName>
                                        </p:attrNameLst>
                                      </p:cBhvr>
                                      <p:tavLst>
                                        <p:tav fmla="" tm="0">
                                          <p:val>
                                            <p:strVal val="#ppt_x"/>
                                          </p:val>
                                        </p:tav>
                                        <p:tav fmla="" tm="100000">
                                          <p:val>
                                            <p:strVal val="#ppt_x+1"/>
                                          </p:val>
                                        </p:tav>
                                      </p:tavLst>
                                    </p:anim>
                                    <p:set>
                                      <p:cBhvr>
                                        <p:cTn dur="1" fill="hold">
                                          <p:stCondLst>
                                            <p:cond delay="1000"/>
                                          </p:stCondLst>
                                        </p:cTn>
                                        <p:tgtEl>
                                          <p:spTgt spid="688"/>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1000"/>
                                        <p:tgtEl>
                                          <p:spTgt spid="6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otball Global Cup by Slidesgo">
  <a:themeElements>
    <a:clrScheme name="Simple Light">
      <a:dk1>
        <a:srgbClr val="6BBCFF"/>
      </a:dk1>
      <a:lt1>
        <a:srgbClr val="043C7A"/>
      </a:lt1>
      <a:dk2>
        <a:srgbClr val="020B36"/>
      </a:dk2>
      <a:lt2>
        <a:srgbClr val="83C850"/>
      </a:lt2>
      <a:accent1>
        <a:srgbClr val="36571D"/>
      </a:accent1>
      <a:accent2>
        <a:srgbClr val="E28806"/>
      </a:accent2>
      <a:accent3>
        <a:srgbClr val="F8D52A"/>
      </a:accent3>
      <a:accent4>
        <a:srgbClr val="FEF57D"/>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